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D2B64-3FE9-C5FA-32B1-CF4ECBCBA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C323ADDC-CE7C-367E-4EBF-A5AA06205BA8}"/>
              </a:ext>
            </a:extLst>
          </p:cNvPr>
          <p:cNvGrpSpPr/>
          <p:nvPr/>
        </p:nvGrpSpPr>
        <p:grpSpPr>
          <a:xfrm>
            <a:off x="769653" y="1409701"/>
            <a:ext cx="2543810" cy="1562754"/>
            <a:chOff x="769653" y="1409701"/>
            <a:chExt cx="2543810" cy="156275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ED5F0CB6-492B-E485-C921-5371C427721C}"/>
                </a:ext>
              </a:extLst>
            </p:cNvPr>
            <p:cNvGrpSpPr/>
            <p:nvPr/>
          </p:nvGrpSpPr>
          <p:grpSpPr>
            <a:xfrm>
              <a:off x="769653" y="1820328"/>
              <a:ext cx="2543810" cy="1152127"/>
              <a:chOff x="3937000" y="2147602"/>
              <a:chExt cx="2110034" cy="955665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B6E6BEE0-B942-8BAA-EED7-BC47FE261CA2}"/>
                  </a:ext>
                </a:extLst>
              </p:cNvPr>
              <p:cNvSpPr/>
              <p:nvPr/>
            </p:nvSpPr>
            <p:spPr>
              <a:xfrm>
                <a:off x="44469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720405792">
                      <a:custGeom>
                        <a:avLst/>
                        <a:gdLst>
                          <a:gd name="connsiteX0" fmla="*/ 655397 w 1319294"/>
                          <a:gd name="connsiteY0" fmla="*/ 0 h 1097781"/>
                          <a:gd name="connsiteX1" fmla="*/ 1118246 w 1319294"/>
                          <a:gd name="connsiteY1" fmla="*/ 115761 h 1097781"/>
                          <a:gd name="connsiteX2" fmla="*/ 1120013 w 1319294"/>
                          <a:gd name="connsiteY2" fmla="*/ 125460 h 1097781"/>
                          <a:gd name="connsiteX3" fmla="*/ 1121518 w 1319294"/>
                          <a:gd name="connsiteY3" fmla="*/ 125460 h 1097781"/>
                          <a:gd name="connsiteX4" fmla="*/ 1216450 w 1319294"/>
                          <a:gd name="connsiteY4" fmla="*/ 505188 h 1097781"/>
                          <a:gd name="connsiteX5" fmla="*/ 1319294 w 1319294"/>
                          <a:gd name="connsiteY5" fmla="*/ 916560 h 1097781"/>
                          <a:gd name="connsiteX6" fmla="*/ 975584 w 1319294"/>
                          <a:gd name="connsiteY6" fmla="*/ 1045505 h 1097781"/>
                          <a:gd name="connsiteX7" fmla="*/ 933496 w 1319294"/>
                          <a:gd name="connsiteY7" fmla="*/ 1043912 h 1097781"/>
                          <a:gd name="connsiteX8" fmla="*/ 898129 w 1319294"/>
                          <a:gd name="connsiteY8" fmla="*/ 1060013 h 1097781"/>
                          <a:gd name="connsiteX9" fmla="*/ 655397 w 1319294"/>
                          <a:gd name="connsiteY9" fmla="*/ 1097781 h 1097781"/>
                          <a:gd name="connsiteX10" fmla="*/ 412665 w 1319294"/>
                          <a:gd name="connsiteY10" fmla="*/ 1060013 h 1097781"/>
                          <a:gd name="connsiteX11" fmla="*/ 377382 w 1319294"/>
                          <a:gd name="connsiteY11" fmla="*/ 1043950 h 1097781"/>
                          <a:gd name="connsiteX12" fmla="*/ 336300 w 1319294"/>
                          <a:gd name="connsiteY12" fmla="*/ 1045505 h 1097781"/>
                          <a:gd name="connsiteX13" fmla="*/ 0 w 1319294"/>
                          <a:gd name="connsiteY13" fmla="*/ 890572 h 1097781"/>
                          <a:gd name="connsiteX14" fmla="*/ 93253 w 1319294"/>
                          <a:gd name="connsiteY14" fmla="*/ 517822 h 1097781"/>
                          <a:gd name="connsiteX15" fmla="*/ 190313 w 1319294"/>
                          <a:gd name="connsiteY15" fmla="*/ 129857 h 1097781"/>
                          <a:gd name="connsiteX16" fmla="*/ 190147 w 1319294"/>
                          <a:gd name="connsiteY16" fmla="*/ 128945 h 1097781"/>
                          <a:gd name="connsiteX17" fmla="*/ 655397 w 1319294"/>
                          <a:gd name="connsiteY17" fmla="*/ 0 h 10977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319294" h="1097781" fill="none" extrusionOk="0">
                            <a:moveTo>
                              <a:pt x="655397" y="0"/>
                            </a:moveTo>
                            <a:cubicBezTo>
                              <a:pt x="893759" y="-1335"/>
                              <a:pt x="1090411" y="60216"/>
                              <a:pt x="1118246" y="115761"/>
                            </a:cubicBezTo>
                            <a:cubicBezTo>
                              <a:pt x="1118797" y="117894"/>
                              <a:pt x="1118567" y="123002"/>
                              <a:pt x="1120013" y="125460"/>
                            </a:cubicBezTo>
                            <a:cubicBezTo>
                              <a:pt x="1120558" y="125288"/>
                              <a:pt x="1120984" y="125574"/>
                              <a:pt x="1121518" y="125460"/>
                            </a:cubicBezTo>
                            <a:cubicBezTo>
                              <a:pt x="1164407" y="218203"/>
                              <a:pt x="1157020" y="417066"/>
                              <a:pt x="1216450" y="505188"/>
                            </a:cubicBezTo>
                            <a:cubicBezTo>
                              <a:pt x="1275880" y="593310"/>
                              <a:pt x="1235802" y="761099"/>
                              <a:pt x="1319294" y="916560"/>
                            </a:cubicBezTo>
                            <a:cubicBezTo>
                              <a:pt x="1294056" y="1075166"/>
                              <a:pt x="1038653" y="1021646"/>
                              <a:pt x="975584" y="1045505"/>
                            </a:cubicBezTo>
                            <a:cubicBezTo>
                              <a:pt x="963242" y="1049409"/>
                              <a:pt x="943863" y="1040057"/>
                              <a:pt x="933496" y="1043912"/>
                            </a:cubicBezTo>
                            <a:cubicBezTo>
                              <a:pt x="920672" y="1050120"/>
                              <a:pt x="906294" y="1053339"/>
                              <a:pt x="898129" y="1060013"/>
                            </a:cubicBezTo>
                            <a:cubicBezTo>
                              <a:pt x="835731" y="1074822"/>
                              <a:pt x="750804" y="1105128"/>
                              <a:pt x="655397" y="1097781"/>
                            </a:cubicBezTo>
                            <a:cubicBezTo>
                              <a:pt x="576438" y="1096519"/>
                              <a:pt x="471159" y="1085701"/>
                              <a:pt x="412665" y="1060013"/>
                            </a:cubicBezTo>
                            <a:cubicBezTo>
                              <a:pt x="403906" y="1059947"/>
                              <a:pt x="392429" y="1048137"/>
                              <a:pt x="377382" y="1043950"/>
                            </a:cubicBezTo>
                            <a:cubicBezTo>
                              <a:pt x="359718" y="1049528"/>
                              <a:pt x="350106" y="1044360"/>
                              <a:pt x="336300" y="1045505"/>
                            </a:cubicBezTo>
                            <a:cubicBezTo>
                              <a:pt x="244865" y="1045397"/>
                              <a:pt x="14062" y="1046105"/>
                              <a:pt x="0" y="890572"/>
                            </a:cubicBezTo>
                            <a:cubicBezTo>
                              <a:pt x="41547" y="703171"/>
                              <a:pt x="76428" y="616922"/>
                              <a:pt x="93253" y="517822"/>
                            </a:cubicBezTo>
                            <a:cubicBezTo>
                              <a:pt x="110078" y="418722"/>
                              <a:pt x="193188" y="279793"/>
                              <a:pt x="190313" y="129857"/>
                            </a:cubicBezTo>
                            <a:cubicBezTo>
                              <a:pt x="190190" y="129511"/>
                              <a:pt x="190267" y="129233"/>
                              <a:pt x="190147" y="128945"/>
                            </a:cubicBezTo>
                            <a:cubicBezTo>
                              <a:pt x="161565" y="46927"/>
                              <a:pt x="400792" y="26403"/>
                              <a:pt x="655397" y="0"/>
                            </a:cubicBezTo>
                            <a:close/>
                          </a:path>
                          <a:path w="1319294" h="1097781" stroke="0" extrusionOk="0">
                            <a:moveTo>
                              <a:pt x="655397" y="0"/>
                            </a:moveTo>
                            <a:cubicBezTo>
                              <a:pt x="877097" y="7029"/>
                              <a:pt x="1085888" y="35643"/>
                              <a:pt x="1118246" y="115761"/>
                            </a:cubicBezTo>
                            <a:cubicBezTo>
                              <a:pt x="1120180" y="120419"/>
                              <a:pt x="1119308" y="122589"/>
                              <a:pt x="1120013" y="125460"/>
                            </a:cubicBezTo>
                            <a:cubicBezTo>
                              <a:pt x="1120320" y="125459"/>
                              <a:pt x="1120794" y="125601"/>
                              <a:pt x="1121518" y="125460"/>
                            </a:cubicBezTo>
                            <a:cubicBezTo>
                              <a:pt x="1177026" y="250178"/>
                              <a:pt x="1165243" y="392961"/>
                              <a:pt x="1224362" y="536832"/>
                            </a:cubicBezTo>
                            <a:cubicBezTo>
                              <a:pt x="1283481" y="680703"/>
                              <a:pt x="1279544" y="779245"/>
                              <a:pt x="1319294" y="916560"/>
                            </a:cubicBezTo>
                            <a:cubicBezTo>
                              <a:pt x="1303408" y="1072730"/>
                              <a:pt x="1049700" y="1022488"/>
                              <a:pt x="975584" y="1045505"/>
                            </a:cubicBezTo>
                            <a:cubicBezTo>
                              <a:pt x="962124" y="1049315"/>
                              <a:pt x="950505" y="1043718"/>
                              <a:pt x="933496" y="1043912"/>
                            </a:cubicBezTo>
                            <a:cubicBezTo>
                              <a:pt x="919098" y="1055249"/>
                              <a:pt x="908850" y="1050280"/>
                              <a:pt x="898129" y="1060013"/>
                            </a:cubicBezTo>
                            <a:cubicBezTo>
                              <a:pt x="819016" y="1064092"/>
                              <a:pt x="735208" y="1116353"/>
                              <a:pt x="655397" y="1097781"/>
                            </a:cubicBezTo>
                            <a:cubicBezTo>
                              <a:pt x="556782" y="1097831"/>
                              <a:pt x="484704" y="1074554"/>
                              <a:pt x="412665" y="1060013"/>
                            </a:cubicBezTo>
                            <a:cubicBezTo>
                              <a:pt x="402620" y="1057600"/>
                              <a:pt x="395472" y="1049911"/>
                              <a:pt x="377382" y="1043950"/>
                            </a:cubicBezTo>
                            <a:cubicBezTo>
                              <a:pt x="363114" y="1048436"/>
                              <a:pt x="350516" y="1043048"/>
                              <a:pt x="336300" y="1045505"/>
                            </a:cubicBezTo>
                            <a:cubicBezTo>
                              <a:pt x="295251" y="1049704"/>
                              <a:pt x="8030" y="1055598"/>
                              <a:pt x="0" y="890572"/>
                            </a:cubicBezTo>
                            <a:cubicBezTo>
                              <a:pt x="21790" y="724348"/>
                              <a:pt x="80821" y="611812"/>
                              <a:pt x="97060" y="502607"/>
                            </a:cubicBezTo>
                            <a:cubicBezTo>
                              <a:pt x="113299" y="393401"/>
                              <a:pt x="155177" y="289909"/>
                              <a:pt x="190313" y="129857"/>
                            </a:cubicBezTo>
                            <a:cubicBezTo>
                              <a:pt x="190339" y="129529"/>
                              <a:pt x="190198" y="129221"/>
                              <a:pt x="190147" y="128945"/>
                            </a:cubicBezTo>
                            <a:cubicBezTo>
                              <a:pt x="164025" y="83879"/>
                              <a:pt x="392078" y="95"/>
                              <a:pt x="65539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1A1B46CA-0FCD-DD47-5E9F-0AF5C00AB912}"/>
                  </a:ext>
                </a:extLst>
              </p:cNvPr>
              <p:cNvSpPr/>
              <p:nvPr/>
            </p:nvSpPr>
            <p:spPr>
              <a:xfrm>
                <a:off x="45875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98240831">
                      <a:custGeom>
                        <a:avLst/>
                        <a:gdLst>
                          <a:gd name="connsiteX0" fmla="*/ 485896 w 986316"/>
                          <a:gd name="connsiteY0" fmla="*/ 0 h 370048"/>
                          <a:gd name="connsiteX1" fmla="*/ 948744 w 986316"/>
                          <a:gd name="connsiteY1" fmla="*/ 115761 h 370048"/>
                          <a:gd name="connsiteX2" fmla="*/ 950512 w 986316"/>
                          <a:gd name="connsiteY2" fmla="*/ 125460 h 370048"/>
                          <a:gd name="connsiteX3" fmla="*/ 952017 w 986316"/>
                          <a:gd name="connsiteY3" fmla="*/ 125460 h 370048"/>
                          <a:gd name="connsiteX4" fmla="*/ 986316 w 986316"/>
                          <a:gd name="connsiteY4" fmla="*/ 262652 h 370048"/>
                          <a:gd name="connsiteX5" fmla="*/ 975798 w 986316"/>
                          <a:gd name="connsiteY5" fmla="*/ 271733 h 370048"/>
                          <a:gd name="connsiteX6" fmla="*/ 959859 w 986316"/>
                          <a:gd name="connsiteY6" fmla="*/ 285771 h 370048"/>
                          <a:gd name="connsiteX7" fmla="*/ 913392 w 986316"/>
                          <a:gd name="connsiteY7" fmla="*/ 242209 h 370048"/>
                          <a:gd name="connsiteX8" fmla="*/ 858212 w 986316"/>
                          <a:gd name="connsiteY8" fmla="*/ 285771 h 370048"/>
                          <a:gd name="connsiteX9" fmla="*/ 771087 w 986316"/>
                          <a:gd name="connsiteY9" fmla="*/ 277059 h 370048"/>
                          <a:gd name="connsiteX10" fmla="*/ 663632 w 986316"/>
                          <a:gd name="connsiteY10" fmla="*/ 355472 h 370048"/>
                          <a:gd name="connsiteX11" fmla="*/ 492285 w 986316"/>
                          <a:gd name="connsiteY11" fmla="*/ 291580 h 370048"/>
                          <a:gd name="connsiteX12" fmla="*/ 338363 w 986316"/>
                          <a:gd name="connsiteY12" fmla="*/ 369993 h 370048"/>
                          <a:gd name="connsiteX13" fmla="*/ 204770 w 986316"/>
                          <a:gd name="connsiteY13" fmla="*/ 277059 h 370048"/>
                          <a:gd name="connsiteX14" fmla="*/ 76986 w 986316"/>
                          <a:gd name="connsiteY14" fmla="*/ 300292 h 370048"/>
                          <a:gd name="connsiteX15" fmla="*/ 9101 w 986316"/>
                          <a:gd name="connsiteY15" fmla="*/ 226599 h 370048"/>
                          <a:gd name="connsiteX16" fmla="*/ 0 w 986316"/>
                          <a:gd name="connsiteY16" fmla="*/ 213103 h 370048"/>
                          <a:gd name="connsiteX17" fmla="*/ 20811 w 986316"/>
                          <a:gd name="connsiteY17" fmla="*/ 129857 h 370048"/>
                          <a:gd name="connsiteX18" fmla="*/ 20645 w 986316"/>
                          <a:gd name="connsiteY18" fmla="*/ 128945 h 370048"/>
                          <a:gd name="connsiteX19" fmla="*/ 485896 w 986316"/>
                          <a:gd name="connsiteY19" fmla="*/ 0 h 3700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86316" h="370048" fill="none" extrusionOk="0">
                            <a:moveTo>
                              <a:pt x="485896" y="0"/>
                            </a:moveTo>
                            <a:cubicBezTo>
                              <a:pt x="723247" y="18312"/>
                              <a:pt x="925864" y="52001"/>
                              <a:pt x="948744" y="115761"/>
                            </a:cubicBezTo>
                            <a:cubicBezTo>
                              <a:pt x="949787" y="119741"/>
                              <a:pt x="948780" y="121124"/>
                              <a:pt x="950512" y="125460"/>
                            </a:cubicBezTo>
                            <a:cubicBezTo>
                              <a:pt x="950969" y="125408"/>
                              <a:pt x="951451" y="125557"/>
                              <a:pt x="952017" y="125460"/>
                            </a:cubicBezTo>
                            <a:cubicBezTo>
                              <a:pt x="972590" y="168134"/>
                              <a:pt x="965182" y="227766"/>
                              <a:pt x="986316" y="262652"/>
                            </a:cubicBezTo>
                            <a:cubicBezTo>
                              <a:pt x="984661" y="265131"/>
                              <a:pt x="979235" y="266817"/>
                              <a:pt x="975798" y="271733"/>
                            </a:cubicBezTo>
                            <a:cubicBezTo>
                              <a:pt x="969704" y="276076"/>
                              <a:pt x="970355" y="288968"/>
                              <a:pt x="959859" y="285771"/>
                            </a:cubicBezTo>
                            <a:cubicBezTo>
                              <a:pt x="949784" y="277627"/>
                              <a:pt x="931395" y="244327"/>
                              <a:pt x="913392" y="242209"/>
                            </a:cubicBezTo>
                            <a:cubicBezTo>
                              <a:pt x="895673" y="244795"/>
                              <a:pt x="881433" y="282729"/>
                              <a:pt x="858212" y="285771"/>
                            </a:cubicBezTo>
                            <a:cubicBezTo>
                              <a:pt x="836708" y="293773"/>
                              <a:pt x="806053" y="264947"/>
                              <a:pt x="771087" y="277059"/>
                            </a:cubicBezTo>
                            <a:cubicBezTo>
                              <a:pt x="747043" y="285807"/>
                              <a:pt x="703243" y="364502"/>
                              <a:pt x="663632" y="355472"/>
                            </a:cubicBezTo>
                            <a:cubicBezTo>
                              <a:pt x="608710" y="361624"/>
                              <a:pt x="553989" y="277217"/>
                              <a:pt x="492285" y="291580"/>
                            </a:cubicBezTo>
                            <a:cubicBezTo>
                              <a:pt x="433759" y="297939"/>
                              <a:pt x="384468" y="374905"/>
                              <a:pt x="338363" y="369993"/>
                            </a:cubicBezTo>
                            <a:cubicBezTo>
                              <a:pt x="293678" y="370898"/>
                              <a:pt x="260873" y="291854"/>
                              <a:pt x="204770" y="277059"/>
                            </a:cubicBezTo>
                            <a:cubicBezTo>
                              <a:pt x="158933" y="270925"/>
                              <a:pt x="121012" y="332068"/>
                              <a:pt x="76986" y="300292"/>
                            </a:cubicBezTo>
                            <a:cubicBezTo>
                              <a:pt x="54834" y="286617"/>
                              <a:pt x="32652" y="256048"/>
                              <a:pt x="9101" y="226599"/>
                            </a:cubicBezTo>
                            <a:cubicBezTo>
                              <a:pt x="3851" y="221059"/>
                              <a:pt x="3805" y="218354"/>
                              <a:pt x="0" y="213103"/>
                            </a:cubicBezTo>
                            <a:cubicBezTo>
                              <a:pt x="5477" y="184656"/>
                              <a:pt x="14172" y="171493"/>
                              <a:pt x="20811" y="129857"/>
                            </a:cubicBezTo>
                            <a:cubicBezTo>
                              <a:pt x="20761" y="129534"/>
                              <a:pt x="20685" y="129250"/>
                              <a:pt x="20645" y="128945"/>
                            </a:cubicBezTo>
                            <a:cubicBezTo>
                              <a:pt x="18296" y="121718"/>
                              <a:pt x="180046" y="10402"/>
                              <a:pt x="485896" y="0"/>
                            </a:cubicBezTo>
                            <a:close/>
                          </a:path>
                          <a:path w="986316" h="370048" stroke="0" extrusionOk="0">
                            <a:moveTo>
                              <a:pt x="485896" y="0"/>
                            </a:moveTo>
                            <a:cubicBezTo>
                              <a:pt x="730869" y="-13169"/>
                              <a:pt x="933687" y="58405"/>
                              <a:pt x="948744" y="115761"/>
                            </a:cubicBezTo>
                            <a:cubicBezTo>
                              <a:pt x="950337" y="119212"/>
                              <a:pt x="949348" y="123134"/>
                              <a:pt x="950512" y="125460"/>
                            </a:cubicBezTo>
                            <a:cubicBezTo>
                              <a:pt x="951011" y="125343"/>
                              <a:pt x="951387" y="125639"/>
                              <a:pt x="952017" y="125460"/>
                            </a:cubicBezTo>
                            <a:cubicBezTo>
                              <a:pt x="965227" y="163245"/>
                              <a:pt x="967981" y="229938"/>
                              <a:pt x="986316" y="262652"/>
                            </a:cubicBezTo>
                            <a:cubicBezTo>
                              <a:pt x="982261" y="267155"/>
                              <a:pt x="980522" y="267002"/>
                              <a:pt x="975798" y="271733"/>
                            </a:cubicBezTo>
                            <a:cubicBezTo>
                              <a:pt x="970865" y="276789"/>
                              <a:pt x="968348" y="289626"/>
                              <a:pt x="959859" y="285771"/>
                            </a:cubicBezTo>
                            <a:cubicBezTo>
                              <a:pt x="946327" y="283694"/>
                              <a:pt x="928584" y="240654"/>
                              <a:pt x="913392" y="242209"/>
                            </a:cubicBezTo>
                            <a:cubicBezTo>
                              <a:pt x="890809" y="246427"/>
                              <a:pt x="884588" y="279285"/>
                              <a:pt x="858212" y="285771"/>
                            </a:cubicBezTo>
                            <a:cubicBezTo>
                              <a:pt x="836463" y="290804"/>
                              <a:pt x="813563" y="265388"/>
                              <a:pt x="771087" y="277059"/>
                            </a:cubicBezTo>
                            <a:cubicBezTo>
                              <a:pt x="742980" y="284139"/>
                              <a:pt x="700066" y="350153"/>
                              <a:pt x="663632" y="355472"/>
                            </a:cubicBezTo>
                            <a:cubicBezTo>
                              <a:pt x="613249" y="366585"/>
                              <a:pt x="538885" y="277891"/>
                              <a:pt x="492285" y="291580"/>
                            </a:cubicBezTo>
                            <a:cubicBezTo>
                              <a:pt x="436590" y="306535"/>
                              <a:pt x="386202" y="371115"/>
                              <a:pt x="338363" y="369993"/>
                            </a:cubicBezTo>
                            <a:cubicBezTo>
                              <a:pt x="290982" y="369775"/>
                              <a:pt x="258053" y="290313"/>
                              <a:pt x="204770" y="277059"/>
                            </a:cubicBezTo>
                            <a:cubicBezTo>
                              <a:pt x="164414" y="255677"/>
                              <a:pt x="113878" y="338580"/>
                              <a:pt x="76986" y="300292"/>
                            </a:cubicBezTo>
                            <a:cubicBezTo>
                              <a:pt x="56018" y="297400"/>
                              <a:pt x="37158" y="252409"/>
                              <a:pt x="9101" y="226599"/>
                            </a:cubicBezTo>
                            <a:cubicBezTo>
                              <a:pt x="5679" y="223446"/>
                              <a:pt x="4071" y="217631"/>
                              <a:pt x="0" y="213103"/>
                            </a:cubicBezTo>
                            <a:cubicBezTo>
                              <a:pt x="-334" y="181880"/>
                              <a:pt x="23774" y="149939"/>
                              <a:pt x="20811" y="129857"/>
                            </a:cubicBezTo>
                            <a:cubicBezTo>
                              <a:pt x="20729" y="129635"/>
                              <a:pt x="20770" y="129219"/>
                              <a:pt x="20645" y="128945"/>
                            </a:cubicBezTo>
                            <a:cubicBezTo>
                              <a:pt x="8504" y="116578"/>
                              <a:pt x="225543" y="12588"/>
                              <a:pt x="48589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20A40FF4-7C0C-5D44-8767-D21049D1B140}"/>
                  </a:ext>
                </a:extLst>
              </p:cNvPr>
              <p:cNvSpPr/>
              <p:nvPr/>
            </p:nvSpPr>
            <p:spPr>
              <a:xfrm>
                <a:off x="46046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082664921">
                      <a:custGeom>
                        <a:avLst/>
                        <a:gdLst>
                          <a:gd name="connsiteX0" fmla="*/ 0 w 930501"/>
                          <a:gd name="connsiteY0" fmla="*/ 128946 h 257891"/>
                          <a:gd name="connsiteX1" fmla="*/ 465251 w 930501"/>
                          <a:gd name="connsiteY1" fmla="*/ 0 h 257891"/>
                          <a:gd name="connsiteX2" fmla="*/ 930502 w 930501"/>
                          <a:gd name="connsiteY2" fmla="*/ 128946 h 257891"/>
                          <a:gd name="connsiteX3" fmla="*/ 465251 w 930501"/>
                          <a:gd name="connsiteY3" fmla="*/ 257892 h 257891"/>
                          <a:gd name="connsiteX4" fmla="*/ 0 w 930501"/>
                          <a:gd name="connsiteY4" fmla="*/ 128946 h 2578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30501" h="257891" fill="none" extrusionOk="0">
                            <a:moveTo>
                              <a:pt x="0" y="128946"/>
                            </a:moveTo>
                            <a:cubicBezTo>
                              <a:pt x="14851" y="38198"/>
                              <a:pt x="181066" y="9509"/>
                              <a:pt x="465251" y="0"/>
                            </a:cubicBezTo>
                            <a:cubicBezTo>
                              <a:pt x="721859" y="14924"/>
                              <a:pt x="927039" y="67093"/>
                              <a:pt x="930502" y="128946"/>
                            </a:cubicBezTo>
                            <a:cubicBezTo>
                              <a:pt x="959662" y="151534"/>
                              <a:pt x="764072" y="292279"/>
                              <a:pt x="465251" y="257892"/>
                            </a:cubicBezTo>
                            <a:cubicBezTo>
                              <a:pt x="220588" y="270696"/>
                              <a:pt x="12681" y="202466"/>
                              <a:pt x="0" y="128946"/>
                            </a:cubicBezTo>
                            <a:close/>
                          </a:path>
                          <a:path w="930501" h="257891" stroke="0" extrusionOk="0">
                            <a:moveTo>
                              <a:pt x="0" y="128946"/>
                            </a:moveTo>
                            <a:cubicBezTo>
                              <a:pt x="-5156" y="68902"/>
                              <a:pt x="197154" y="-951"/>
                              <a:pt x="465251" y="0"/>
                            </a:cubicBezTo>
                            <a:cubicBezTo>
                              <a:pt x="709288" y="-15130"/>
                              <a:pt x="927119" y="57417"/>
                              <a:pt x="930502" y="128946"/>
                            </a:cubicBezTo>
                            <a:cubicBezTo>
                              <a:pt x="939134" y="162678"/>
                              <a:pt x="707971" y="250085"/>
                              <a:pt x="465251" y="257892"/>
                            </a:cubicBezTo>
                            <a:cubicBezTo>
                              <a:pt x="215889" y="264819"/>
                              <a:pt x="5058" y="196634"/>
                              <a:pt x="0" y="128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二等辺三角形 239">
                <a:extLst>
                  <a:ext uri="{FF2B5EF4-FFF2-40B4-BE49-F238E27FC236}">
                    <a16:creationId xmlns:a16="http://schemas.microsoft.com/office/drawing/2014/main" id="{49D2015C-ACEF-D5EC-87DD-688C1DB17ABB}"/>
                  </a:ext>
                </a:extLst>
              </p:cNvPr>
              <p:cNvSpPr/>
              <p:nvPr/>
            </p:nvSpPr>
            <p:spPr>
              <a:xfrm>
                <a:off x="48631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24767778">
                      <a:custGeom>
                        <a:avLst/>
                        <a:gdLst>
                          <a:gd name="connsiteX0" fmla="*/ 355 w 284923"/>
                          <a:gd name="connsiteY0" fmla="*/ 78409 h 83775"/>
                          <a:gd name="connsiteX1" fmla="*/ 142204 w 284923"/>
                          <a:gd name="connsiteY1" fmla="*/ 0 h 83775"/>
                          <a:gd name="connsiteX2" fmla="*/ 284053 w 284923"/>
                          <a:gd name="connsiteY2" fmla="*/ 78409 h 83775"/>
                          <a:gd name="connsiteX3" fmla="*/ 355 w 284923"/>
                          <a:gd name="connsiteY3" fmla="*/ 78409 h 837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84923" h="83775" fill="none" extrusionOk="0">
                            <a:moveTo>
                              <a:pt x="355" y="78409"/>
                            </a:moveTo>
                            <a:cubicBezTo>
                              <a:pt x="-7770" y="68557"/>
                              <a:pt x="89636" y="-2581"/>
                              <a:pt x="142204" y="0"/>
                            </a:cubicBezTo>
                            <a:cubicBezTo>
                              <a:pt x="185721" y="-714"/>
                              <a:pt x="296247" y="70486"/>
                              <a:pt x="284053" y="78409"/>
                            </a:cubicBezTo>
                            <a:cubicBezTo>
                              <a:pt x="270587" y="85768"/>
                              <a:pt x="5520" y="85683"/>
                              <a:pt x="355" y="78409"/>
                            </a:cubicBezTo>
                            <a:close/>
                          </a:path>
                          <a:path w="284923" h="83775" stroke="0" extrusionOk="0">
                            <a:moveTo>
                              <a:pt x="355" y="78409"/>
                            </a:moveTo>
                            <a:cubicBezTo>
                              <a:pt x="-434" y="72966"/>
                              <a:pt x="97392" y="-990"/>
                              <a:pt x="142204" y="0"/>
                            </a:cubicBezTo>
                            <a:cubicBezTo>
                              <a:pt x="185598" y="-668"/>
                              <a:pt x="292600" y="72511"/>
                              <a:pt x="284053" y="78409"/>
                            </a:cubicBezTo>
                            <a:cubicBezTo>
                              <a:pt x="272256" y="84490"/>
                              <a:pt x="9766" y="86724"/>
                              <a:pt x="355" y="7840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71D0D6D-A4AC-4BFA-7F79-BDAADA81DA5A}"/>
                  </a:ext>
                </a:extLst>
              </p:cNvPr>
              <p:cNvSpPr/>
              <p:nvPr/>
            </p:nvSpPr>
            <p:spPr>
              <a:xfrm>
                <a:off x="54112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351456584">
                      <a:custGeom>
                        <a:avLst/>
                        <a:gdLst>
                          <a:gd name="connsiteX0" fmla="*/ 81029 w 766448"/>
                          <a:gd name="connsiteY0" fmla="*/ 0 h 419123"/>
                          <a:gd name="connsiteX1" fmla="*/ 365010 w 766448"/>
                          <a:gd name="connsiteY1" fmla="*/ 240171 h 419123"/>
                          <a:gd name="connsiteX2" fmla="*/ 395648 w 766448"/>
                          <a:gd name="connsiteY2" fmla="*/ 239105 h 419123"/>
                          <a:gd name="connsiteX3" fmla="*/ 400627 w 766448"/>
                          <a:gd name="connsiteY3" fmla="*/ 229829 h 419123"/>
                          <a:gd name="connsiteX4" fmla="*/ 561446 w 766448"/>
                          <a:gd name="connsiteY4" fmla="*/ 199404 h 419123"/>
                          <a:gd name="connsiteX5" fmla="*/ 760382 w 766448"/>
                          <a:gd name="connsiteY5" fmla="*/ 284245 h 419123"/>
                          <a:gd name="connsiteX6" fmla="*/ 576783 w 766448"/>
                          <a:gd name="connsiteY6" fmla="*/ 346966 h 419123"/>
                          <a:gd name="connsiteX7" fmla="*/ 554910 w 766448"/>
                          <a:gd name="connsiteY7" fmla="*/ 349126 h 419123"/>
                          <a:gd name="connsiteX8" fmla="*/ 564827 w 766448"/>
                          <a:gd name="connsiteY8" fmla="*/ 373469 h 419123"/>
                          <a:gd name="connsiteX9" fmla="*/ 567193 w 766448"/>
                          <a:gd name="connsiteY9" fmla="*/ 405642 h 419123"/>
                          <a:gd name="connsiteX10" fmla="*/ 454628 w 766448"/>
                          <a:gd name="connsiteY10" fmla="*/ 356882 h 419123"/>
                          <a:gd name="connsiteX11" fmla="*/ 440035 w 766448"/>
                          <a:gd name="connsiteY11" fmla="*/ 337580 h 419123"/>
                          <a:gd name="connsiteX12" fmla="*/ 436256 w 766448"/>
                          <a:gd name="connsiteY12" fmla="*/ 328509 h 419123"/>
                          <a:gd name="connsiteX13" fmla="*/ 431121 w 766448"/>
                          <a:gd name="connsiteY13" fmla="*/ 326142 h 419123"/>
                          <a:gd name="connsiteX14" fmla="*/ 425864 w 766448"/>
                          <a:gd name="connsiteY14" fmla="*/ 321314 h 419123"/>
                          <a:gd name="connsiteX15" fmla="*/ 396956 w 766448"/>
                          <a:gd name="connsiteY15" fmla="*/ 323677 h 419123"/>
                          <a:gd name="connsiteX16" fmla="*/ 0 w 766448"/>
                          <a:gd name="connsiteY16" fmla="*/ 18766 h 419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3" fill="none" extrusionOk="0">
                            <a:moveTo>
                              <a:pt x="81029" y="0"/>
                            </a:moveTo>
                            <a:cubicBezTo>
                              <a:pt x="102717" y="103596"/>
                              <a:pt x="224671" y="229787"/>
                              <a:pt x="365010" y="240171"/>
                            </a:cubicBezTo>
                            <a:cubicBezTo>
                              <a:pt x="373428" y="236622"/>
                              <a:pt x="388676" y="241024"/>
                              <a:pt x="395648" y="239105"/>
                            </a:cubicBezTo>
                            <a:cubicBezTo>
                              <a:pt x="396430" y="235076"/>
                              <a:pt x="399866" y="232964"/>
                              <a:pt x="400627" y="229829"/>
                            </a:cubicBezTo>
                            <a:cubicBezTo>
                              <a:pt x="418569" y="200461"/>
                              <a:pt x="498115" y="194603"/>
                              <a:pt x="561446" y="199404"/>
                            </a:cubicBezTo>
                            <a:cubicBezTo>
                              <a:pt x="627942" y="208169"/>
                              <a:pt x="726492" y="229374"/>
                              <a:pt x="760382" y="284245"/>
                            </a:cubicBezTo>
                            <a:cubicBezTo>
                              <a:pt x="796921" y="323514"/>
                              <a:pt x="631260" y="344317"/>
                              <a:pt x="576783" y="346966"/>
                            </a:cubicBezTo>
                            <a:cubicBezTo>
                              <a:pt x="568506" y="349878"/>
                              <a:pt x="559695" y="347274"/>
                              <a:pt x="554910" y="349126"/>
                            </a:cubicBezTo>
                            <a:cubicBezTo>
                              <a:pt x="559570" y="359694"/>
                              <a:pt x="558026" y="365035"/>
                              <a:pt x="564827" y="373469"/>
                            </a:cubicBezTo>
                            <a:cubicBezTo>
                              <a:pt x="566060" y="384963"/>
                              <a:pt x="568072" y="395677"/>
                              <a:pt x="567193" y="405642"/>
                            </a:cubicBezTo>
                            <a:cubicBezTo>
                              <a:pt x="559816" y="444788"/>
                              <a:pt x="478663" y="376835"/>
                              <a:pt x="454628" y="356882"/>
                            </a:cubicBezTo>
                            <a:cubicBezTo>
                              <a:pt x="448644" y="351843"/>
                              <a:pt x="445164" y="345249"/>
                              <a:pt x="440035" y="337580"/>
                            </a:cubicBezTo>
                            <a:cubicBezTo>
                              <a:pt x="438375" y="334253"/>
                              <a:pt x="438080" y="330294"/>
                              <a:pt x="436256" y="328509"/>
                            </a:cubicBezTo>
                            <a:cubicBezTo>
                              <a:pt x="434416" y="328115"/>
                              <a:pt x="432677" y="326413"/>
                              <a:pt x="431121" y="326142"/>
                            </a:cubicBezTo>
                            <a:cubicBezTo>
                              <a:pt x="429116" y="324317"/>
                              <a:pt x="428643" y="323372"/>
                              <a:pt x="425864" y="321314"/>
                            </a:cubicBezTo>
                            <a:cubicBezTo>
                              <a:pt x="413453" y="323879"/>
                              <a:pt x="410455" y="319408"/>
                              <a:pt x="396956" y="323677"/>
                            </a:cubicBezTo>
                            <a:cubicBezTo>
                              <a:pt x="162214" y="342293"/>
                              <a:pt x="36166" y="220825"/>
                              <a:pt x="0" y="18766"/>
                            </a:cubicBezTo>
                          </a:path>
                          <a:path w="766448" h="419123" stroke="0" extrusionOk="0">
                            <a:moveTo>
                              <a:pt x="81029" y="0"/>
                            </a:moveTo>
                            <a:cubicBezTo>
                              <a:pt x="98020" y="102374"/>
                              <a:pt x="268574" y="238295"/>
                              <a:pt x="365010" y="240171"/>
                            </a:cubicBezTo>
                            <a:cubicBezTo>
                              <a:pt x="379101" y="237253"/>
                              <a:pt x="381454" y="242293"/>
                              <a:pt x="395648" y="239105"/>
                            </a:cubicBezTo>
                            <a:cubicBezTo>
                              <a:pt x="396271" y="236221"/>
                              <a:pt x="399366" y="232225"/>
                              <a:pt x="400627" y="229829"/>
                            </a:cubicBezTo>
                            <a:cubicBezTo>
                              <a:pt x="423399" y="195640"/>
                              <a:pt x="495556" y="194367"/>
                              <a:pt x="561446" y="199404"/>
                            </a:cubicBezTo>
                            <a:cubicBezTo>
                              <a:pt x="619488" y="198478"/>
                              <a:pt x="735924" y="233017"/>
                              <a:pt x="760382" y="284245"/>
                            </a:cubicBezTo>
                            <a:cubicBezTo>
                              <a:pt x="789342" y="325626"/>
                              <a:pt x="657563" y="332166"/>
                              <a:pt x="576783" y="346966"/>
                            </a:cubicBezTo>
                            <a:cubicBezTo>
                              <a:pt x="570147" y="348670"/>
                              <a:pt x="562493" y="347713"/>
                              <a:pt x="554910" y="349126"/>
                            </a:cubicBezTo>
                            <a:cubicBezTo>
                              <a:pt x="560925" y="357704"/>
                              <a:pt x="557895" y="363842"/>
                              <a:pt x="564827" y="373469"/>
                            </a:cubicBezTo>
                            <a:cubicBezTo>
                              <a:pt x="564907" y="382444"/>
                              <a:pt x="568285" y="396180"/>
                              <a:pt x="567193" y="405642"/>
                            </a:cubicBezTo>
                            <a:cubicBezTo>
                              <a:pt x="559754" y="447797"/>
                              <a:pt x="472715" y="373950"/>
                              <a:pt x="454628" y="356882"/>
                            </a:cubicBezTo>
                            <a:cubicBezTo>
                              <a:pt x="450167" y="351075"/>
                              <a:pt x="443267" y="345347"/>
                              <a:pt x="440035" y="337580"/>
                            </a:cubicBezTo>
                            <a:cubicBezTo>
                              <a:pt x="439005" y="335221"/>
                              <a:pt x="438669" y="332377"/>
                              <a:pt x="436256" y="328509"/>
                            </a:cubicBezTo>
                            <a:cubicBezTo>
                              <a:pt x="434381" y="327758"/>
                              <a:pt x="433470" y="326961"/>
                              <a:pt x="431121" y="326142"/>
                            </a:cubicBezTo>
                            <a:cubicBezTo>
                              <a:pt x="428575" y="324352"/>
                              <a:pt x="428398" y="322923"/>
                              <a:pt x="425864" y="321314"/>
                            </a:cubicBezTo>
                            <a:cubicBezTo>
                              <a:pt x="413635" y="323319"/>
                              <a:pt x="409805" y="320807"/>
                              <a:pt x="396956" y="323677"/>
                            </a:cubicBezTo>
                            <a:cubicBezTo>
                              <a:pt x="239520" y="328801"/>
                              <a:pt x="42514" y="185630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945E441-E34A-B251-43A7-0AA7F33AE858}"/>
                  </a:ext>
                </a:extLst>
              </p:cNvPr>
              <p:cNvSpPr/>
              <p:nvPr/>
            </p:nvSpPr>
            <p:spPr>
              <a:xfrm flipH="1">
                <a:off x="39370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791276635">
                      <a:custGeom>
                        <a:avLst/>
                        <a:gdLst>
                          <a:gd name="connsiteX0" fmla="*/ 81029 w 766448"/>
                          <a:gd name="connsiteY0" fmla="*/ 0 h 419123"/>
                          <a:gd name="connsiteX1" fmla="*/ 365010 w 766448"/>
                          <a:gd name="connsiteY1" fmla="*/ 240171 h 419123"/>
                          <a:gd name="connsiteX2" fmla="*/ 395648 w 766448"/>
                          <a:gd name="connsiteY2" fmla="*/ 239105 h 419123"/>
                          <a:gd name="connsiteX3" fmla="*/ 400627 w 766448"/>
                          <a:gd name="connsiteY3" fmla="*/ 229829 h 419123"/>
                          <a:gd name="connsiteX4" fmla="*/ 561446 w 766448"/>
                          <a:gd name="connsiteY4" fmla="*/ 199404 h 419123"/>
                          <a:gd name="connsiteX5" fmla="*/ 760382 w 766448"/>
                          <a:gd name="connsiteY5" fmla="*/ 284245 h 419123"/>
                          <a:gd name="connsiteX6" fmla="*/ 576783 w 766448"/>
                          <a:gd name="connsiteY6" fmla="*/ 346966 h 419123"/>
                          <a:gd name="connsiteX7" fmla="*/ 554910 w 766448"/>
                          <a:gd name="connsiteY7" fmla="*/ 349126 h 419123"/>
                          <a:gd name="connsiteX8" fmla="*/ 564827 w 766448"/>
                          <a:gd name="connsiteY8" fmla="*/ 373469 h 419123"/>
                          <a:gd name="connsiteX9" fmla="*/ 567193 w 766448"/>
                          <a:gd name="connsiteY9" fmla="*/ 405642 h 419123"/>
                          <a:gd name="connsiteX10" fmla="*/ 454628 w 766448"/>
                          <a:gd name="connsiteY10" fmla="*/ 356882 h 419123"/>
                          <a:gd name="connsiteX11" fmla="*/ 440035 w 766448"/>
                          <a:gd name="connsiteY11" fmla="*/ 337580 h 419123"/>
                          <a:gd name="connsiteX12" fmla="*/ 436256 w 766448"/>
                          <a:gd name="connsiteY12" fmla="*/ 328509 h 419123"/>
                          <a:gd name="connsiteX13" fmla="*/ 431121 w 766448"/>
                          <a:gd name="connsiteY13" fmla="*/ 326142 h 419123"/>
                          <a:gd name="connsiteX14" fmla="*/ 425864 w 766448"/>
                          <a:gd name="connsiteY14" fmla="*/ 321314 h 419123"/>
                          <a:gd name="connsiteX15" fmla="*/ 396956 w 766448"/>
                          <a:gd name="connsiteY15" fmla="*/ 323677 h 419123"/>
                          <a:gd name="connsiteX16" fmla="*/ 0 w 766448"/>
                          <a:gd name="connsiteY16" fmla="*/ 18766 h 419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3" fill="none" extrusionOk="0">
                            <a:moveTo>
                              <a:pt x="81029" y="0"/>
                            </a:moveTo>
                            <a:cubicBezTo>
                              <a:pt x="140866" y="161939"/>
                              <a:pt x="229733" y="236042"/>
                              <a:pt x="365010" y="240171"/>
                            </a:cubicBezTo>
                            <a:cubicBezTo>
                              <a:pt x="371382" y="237868"/>
                              <a:pt x="383309" y="242086"/>
                              <a:pt x="395648" y="239105"/>
                            </a:cubicBezTo>
                            <a:cubicBezTo>
                              <a:pt x="396305" y="235244"/>
                              <a:pt x="399521" y="232796"/>
                              <a:pt x="400627" y="229829"/>
                            </a:cubicBezTo>
                            <a:cubicBezTo>
                              <a:pt x="417595" y="200048"/>
                              <a:pt x="494617" y="195322"/>
                              <a:pt x="561446" y="199404"/>
                            </a:cubicBezTo>
                            <a:cubicBezTo>
                              <a:pt x="626058" y="221957"/>
                              <a:pt x="731980" y="244874"/>
                              <a:pt x="760382" y="284245"/>
                            </a:cubicBezTo>
                            <a:cubicBezTo>
                              <a:pt x="793209" y="311398"/>
                              <a:pt x="651235" y="334636"/>
                              <a:pt x="576783" y="346966"/>
                            </a:cubicBezTo>
                            <a:cubicBezTo>
                              <a:pt x="569654" y="349731"/>
                              <a:pt x="561584" y="348359"/>
                              <a:pt x="554910" y="349126"/>
                            </a:cubicBezTo>
                            <a:cubicBezTo>
                              <a:pt x="559599" y="354340"/>
                              <a:pt x="559815" y="367677"/>
                              <a:pt x="564827" y="373469"/>
                            </a:cubicBezTo>
                            <a:cubicBezTo>
                              <a:pt x="567110" y="384565"/>
                              <a:pt x="567625" y="394657"/>
                              <a:pt x="567193" y="405642"/>
                            </a:cubicBezTo>
                            <a:cubicBezTo>
                              <a:pt x="564534" y="445103"/>
                              <a:pt x="474803" y="382230"/>
                              <a:pt x="454628" y="356882"/>
                            </a:cubicBezTo>
                            <a:cubicBezTo>
                              <a:pt x="449028" y="352008"/>
                              <a:pt x="445291" y="347049"/>
                              <a:pt x="440035" y="337580"/>
                            </a:cubicBezTo>
                            <a:cubicBezTo>
                              <a:pt x="438244" y="335723"/>
                              <a:pt x="437655" y="330514"/>
                              <a:pt x="436256" y="328509"/>
                            </a:cubicBezTo>
                            <a:cubicBezTo>
                              <a:pt x="434442" y="328170"/>
                              <a:pt x="433153" y="327002"/>
                              <a:pt x="431121" y="326142"/>
                            </a:cubicBezTo>
                            <a:cubicBezTo>
                              <a:pt x="429535" y="324892"/>
                              <a:pt x="428074" y="322655"/>
                              <a:pt x="425864" y="321314"/>
                            </a:cubicBezTo>
                            <a:cubicBezTo>
                              <a:pt x="418475" y="323773"/>
                              <a:pt x="409723" y="320873"/>
                              <a:pt x="396956" y="323677"/>
                            </a:cubicBezTo>
                            <a:cubicBezTo>
                              <a:pt x="188886" y="292307"/>
                              <a:pt x="23586" y="252720"/>
                              <a:pt x="0" y="18766"/>
                            </a:cubicBezTo>
                          </a:path>
                          <a:path w="766448" h="419123" stroke="0" extrusionOk="0">
                            <a:moveTo>
                              <a:pt x="81029" y="0"/>
                            </a:moveTo>
                            <a:cubicBezTo>
                              <a:pt x="83649" y="121685"/>
                              <a:pt x="237694" y="223500"/>
                              <a:pt x="365010" y="240171"/>
                            </a:cubicBezTo>
                            <a:cubicBezTo>
                              <a:pt x="376311" y="239486"/>
                              <a:pt x="389385" y="240040"/>
                              <a:pt x="395648" y="239105"/>
                            </a:cubicBezTo>
                            <a:cubicBezTo>
                              <a:pt x="396247" y="235895"/>
                              <a:pt x="398660" y="234284"/>
                              <a:pt x="400627" y="229829"/>
                            </a:cubicBezTo>
                            <a:cubicBezTo>
                              <a:pt x="431162" y="193538"/>
                              <a:pt x="512896" y="186011"/>
                              <a:pt x="561446" y="199404"/>
                            </a:cubicBezTo>
                            <a:cubicBezTo>
                              <a:pt x="613053" y="206414"/>
                              <a:pt x="723722" y="238569"/>
                              <a:pt x="760382" y="284245"/>
                            </a:cubicBezTo>
                            <a:cubicBezTo>
                              <a:pt x="798393" y="333713"/>
                              <a:pt x="644480" y="348003"/>
                              <a:pt x="576783" y="346966"/>
                            </a:cubicBezTo>
                            <a:cubicBezTo>
                              <a:pt x="567600" y="349929"/>
                              <a:pt x="565770" y="347889"/>
                              <a:pt x="554910" y="349126"/>
                            </a:cubicBezTo>
                            <a:cubicBezTo>
                              <a:pt x="560267" y="355782"/>
                              <a:pt x="560054" y="363464"/>
                              <a:pt x="564827" y="373469"/>
                            </a:cubicBezTo>
                            <a:cubicBezTo>
                              <a:pt x="568775" y="383366"/>
                              <a:pt x="568717" y="396632"/>
                              <a:pt x="567193" y="405642"/>
                            </a:cubicBezTo>
                            <a:cubicBezTo>
                              <a:pt x="565329" y="444872"/>
                              <a:pt x="483826" y="377882"/>
                              <a:pt x="454628" y="356882"/>
                            </a:cubicBezTo>
                            <a:cubicBezTo>
                              <a:pt x="446783" y="350696"/>
                              <a:pt x="442792" y="346415"/>
                              <a:pt x="440035" y="337580"/>
                            </a:cubicBezTo>
                            <a:cubicBezTo>
                              <a:pt x="438199" y="334991"/>
                              <a:pt x="437940" y="332261"/>
                              <a:pt x="436256" y="328509"/>
                            </a:cubicBezTo>
                            <a:cubicBezTo>
                              <a:pt x="434231" y="328212"/>
                              <a:pt x="433767" y="327073"/>
                              <a:pt x="431121" y="326142"/>
                            </a:cubicBezTo>
                            <a:cubicBezTo>
                              <a:pt x="429632" y="325092"/>
                              <a:pt x="427607" y="322623"/>
                              <a:pt x="425864" y="321314"/>
                            </a:cubicBezTo>
                            <a:cubicBezTo>
                              <a:pt x="413598" y="325144"/>
                              <a:pt x="402992" y="321572"/>
                              <a:pt x="396956" y="323677"/>
                            </a:cubicBezTo>
                            <a:cubicBezTo>
                              <a:pt x="211332" y="337403"/>
                              <a:pt x="84317" y="193078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6D341503-2F22-18D9-F68E-BD1F119FE0B5}"/>
                  </a:ext>
                </a:extLst>
              </p:cNvPr>
              <p:cNvSpPr/>
              <p:nvPr/>
            </p:nvSpPr>
            <p:spPr>
              <a:xfrm rot="21017509">
                <a:off x="45761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925639181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4014" y="88758"/>
                              <a:pt x="47233" y="-1477"/>
                              <a:pt x="107562" y="0"/>
                            </a:cubicBezTo>
                            <a:cubicBezTo>
                              <a:pt x="168898" y="27358"/>
                              <a:pt x="211368" y="93040"/>
                              <a:pt x="215124" y="194441"/>
                            </a:cubicBezTo>
                            <a:cubicBezTo>
                              <a:pt x="223935" y="311605"/>
                              <a:pt x="181183" y="395327"/>
                              <a:pt x="107562" y="388882"/>
                            </a:cubicBezTo>
                            <a:cubicBezTo>
                              <a:pt x="45041" y="380047"/>
                              <a:pt x="-2696" y="303030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-753" y="85047"/>
                              <a:pt x="60040" y="-3287"/>
                              <a:pt x="107562" y="0"/>
                            </a:cubicBezTo>
                            <a:cubicBezTo>
                              <a:pt x="165496" y="-8727"/>
                              <a:pt x="202696" y="65493"/>
                              <a:pt x="215124" y="194441"/>
                            </a:cubicBezTo>
                            <a:cubicBezTo>
                              <a:pt x="214997" y="289336"/>
                              <a:pt x="156089" y="384742"/>
                              <a:pt x="107562" y="388882"/>
                            </a:cubicBezTo>
                            <a:cubicBezTo>
                              <a:pt x="34832" y="391394"/>
                              <a:pt x="-24603" y="292809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04F85A67-395D-FF57-9522-F2FC02C5A0CE}"/>
                  </a:ext>
                </a:extLst>
              </p:cNvPr>
              <p:cNvSpPr/>
              <p:nvPr/>
            </p:nvSpPr>
            <p:spPr>
              <a:xfrm rot="900000">
                <a:off x="52337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551000873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-4747" y="86311"/>
                              <a:pt x="45801" y="-579"/>
                              <a:pt x="107562" y="0"/>
                            </a:cubicBezTo>
                            <a:cubicBezTo>
                              <a:pt x="146312" y="12425"/>
                              <a:pt x="212282" y="79851"/>
                              <a:pt x="215124" y="194441"/>
                            </a:cubicBezTo>
                            <a:cubicBezTo>
                              <a:pt x="204482" y="294799"/>
                              <a:pt x="172563" y="378226"/>
                              <a:pt x="107562" y="388882"/>
                            </a:cubicBezTo>
                            <a:cubicBezTo>
                              <a:pt x="22767" y="373424"/>
                              <a:pt x="-2909" y="307603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7235" y="80595"/>
                              <a:pt x="40130" y="-2513"/>
                              <a:pt x="107562" y="0"/>
                            </a:cubicBezTo>
                            <a:cubicBezTo>
                              <a:pt x="150840" y="-18593"/>
                              <a:pt x="230196" y="72084"/>
                              <a:pt x="215124" y="194441"/>
                            </a:cubicBezTo>
                            <a:cubicBezTo>
                              <a:pt x="224789" y="289111"/>
                              <a:pt x="162107" y="392224"/>
                              <a:pt x="107562" y="388882"/>
                            </a:cubicBezTo>
                            <a:cubicBezTo>
                              <a:pt x="56055" y="363626"/>
                              <a:pt x="8841" y="297534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B3A0071D-F589-6625-5C70-F7D7D940E014}"/>
                  </a:ext>
                </a:extLst>
              </p:cNvPr>
              <p:cNvSpPr/>
              <p:nvPr/>
            </p:nvSpPr>
            <p:spPr>
              <a:xfrm>
                <a:off x="47405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135453404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4376" y="16427"/>
                              <a:pt x="25194" y="-3421"/>
                              <a:pt x="46467" y="0"/>
                            </a:cubicBezTo>
                            <a:cubicBezTo>
                              <a:pt x="64646" y="-1535"/>
                              <a:pt x="96537" y="24923"/>
                              <a:pt x="92934" y="46433"/>
                            </a:cubicBezTo>
                            <a:cubicBezTo>
                              <a:pt x="92708" y="66790"/>
                              <a:pt x="76937" y="91942"/>
                              <a:pt x="46467" y="92866"/>
                            </a:cubicBezTo>
                            <a:cubicBezTo>
                              <a:pt x="25902" y="90660"/>
                              <a:pt x="7311" y="72787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-3803" y="14916"/>
                              <a:pt x="23631" y="-436"/>
                              <a:pt x="46467" y="0"/>
                            </a:cubicBezTo>
                            <a:cubicBezTo>
                              <a:pt x="71561" y="-1050"/>
                              <a:pt x="93983" y="21188"/>
                              <a:pt x="92934" y="46433"/>
                            </a:cubicBezTo>
                            <a:cubicBezTo>
                              <a:pt x="86250" y="71484"/>
                              <a:pt x="67737" y="97485"/>
                              <a:pt x="46467" y="92866"/>
                            </a:cubicBezTo>
                            <a:cubicBezTo>
                              <a:pt x="17151" y="88453"/>
                              <a:pt x="453" y="73224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E92733B4-AEBA-98DA-9427-3BEE831525D5}"/>
                  </a:ext>
                </a:extLst>
              </p:cNvPr>
              <p:cNvSpPr/>
              <p:nvPr/>
            </p:nvSpPr>
            <p:spPr>
              <a:xfrm>
                <a:off x="51741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155626530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1400" y="27239"/>
                              <a:pt x="23444" y="4886"/>
                              <a:pt x="46467" y="0"/>
                            </a:cubicBezTo>
                            <a:cubicBezTo>
                              <a:pt x="76658" y="-5908"/>
                              <a:pt x="92037" y="21774"/>
                              <a:pt x="92934" y="46433"/>
                            </a:cubicBezTo>
                            <a:cubicBezTo>
                              <a:pt x="96095" y="67062"/>
                              <a:pt x="70451" y="98150"/>
                              <a:pt x="46467" y="92866"/>
                            </a:cubicBezTo>
                            <a:cubicBezTo>
                              <a:pt x="23623" y="90998"/>
                              <a:pt x="-3308" y="75317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-2909" y="19285"/>
                              <a:pt x="15603" y="508"/>
                              <a:pt x="46467" y="0"/>
                            </a:cubicBezTo>
                            <a:cubicBezTo>
                              <a:pt x="67661" y="-458"/>
                              <a:pt x="91325" y="24970"/>
                              <a:pt x="92934" y="46433"/>
                            </a:cubicBezTo>
                            <a:cubicBezTo>
                              <a:pt x="92110" y="75180"/>
                              <a:pt x="73235" y="85936"/>
                              <a:pt x="46467" y="92866"/>
                            </a:cubicBezTo>
                            <a:cubicBezTo>
                              <a:pt x="23589" y="91269"/>
                              <a:pt x="-4772" y="77605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0B23324-20DE-B7E8-DEF0-495A56516274}"/>
                </a:ext>
              </a:extLst>
            </p:cNvPr>
            <p:cNvGrpSpPr/>
            <p:nvPr/>
          </p:nvGrpSpPr>
          <p:grpSpPr>
            <a:xfrm>
              <a:off x="1664809" y="1409701"/>
              <a:ext cx="766448" cy="583099"/>
              <a:chOff x="-19104" y="1540163"/>
              <a:chExt cx="1210422" cy="920866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82D31CE-8BBE-491B-4DD1-576400736982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E0FCE91-6694-926D-FFA8-5E19B3FC0D1C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68F7CED1-4F59-8266-B6B8-BA7EAFF780CD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7C1E9BD9-4095-943E-00DA-2513C941506D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0A8FAE31-3906-CC32-015E-C0CFF0C5C6E9}"/>
              </a:ext>
            </a:extLst>
          </p:cNvPr>
          <p:cNvGrpSpPr/>
          <p:nvPr/>
        </p:nvGrpSpPr>
        <p:grpSpPr>
          <a:xfrm>
            <a:off x="3718217" y="1434430"/>
            <a:ext cx="2543810" cy="1535720"/>
            <a:chOff x="3718217" y="1434430"/>
            <a:chExt cx="2543810" cy="1535720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04496AE-D073-75A0-715F-74403BB8BEBF}"/>
                </a:ext>
              </a:extLst>
            </p:cNvPr>
            <p:cNvGrpSpPr/>
            <p:nvPr/>
          </p:nvGrpSpPr>
          <p:grpSpPr>
            <a:xfrm>
              <a:off x="3718217" y="1818023"/>
              <a:ext cx="2543810" cy="1152127"/>
              <a:chOff x="3937000" y="2147602"/>
              <a:chExt cx="2110034" cy="955665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C339A58-2295-0412-7272-395893E21993}"/>
                  </a:ext>
                </a:extLst>
              </p:cNvPr>
              <p:cNvSpPr/>
              <p:nvPr/>
            </p:nvSpPr>
            <p:spPr>
              <a:xfrm>
                <a:off x="44469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222627298">
                      <a:custGeom>
                        <a:avLst/>
                        <a:gdLst>
                          <a:gd name="connsiteX0" fmla="*/ 655397 w 1319294"/>
                          <a:gd name="connsiteY0" fmla="*/ 0 h 1097781"/>
                          <a:gd name="connsiteX1" fmla="*/ 1118246 w 1319294"/>
                          <a:gd name="connsiteY1" fmla="*/ 115761 h 1097781"/>
                          <a:gd name="connsiteX2" fmla="*/ 1120013 w 1319294"/>
                          <a:gd name="connsiteY2" fmla="*/ 125460 h 1097781"/>
                          <a:gd name="connsiteX3" fmla="*/ 1121518 w 1319294"/>
                          <a:gd name="connsiteY3" fmla="*/ 125460 h 1097781"/>
                          <a:gd name="connsiteX4" fmla="*/ 1220406 w 1319294"/>
                          <a:gd name="connsiteY4" fmla="*/ 521010 h 1097781"/>
                          <a:gd name="connsiteX5" fmla="*/ 1319294 w 1319294"/>
                          <a:gd name="connsiteY5" fmla="*/ 916560 h 1097781"/>
                          <a:gd name="connsiteX6" fmla="*/ 975584 w 1319294"/>
                          <a:gd name="connsiteY6" fmla="*/ 1045505 h 1097781"/>
                          <a:gd name="connsiteX7" fmla="*/ 933496 w 1319294"/>
                          <a:gd name="connsiteY7" fmla="*/ 1043912 h 1097781"/>
                          <a:gd name="connsiteX8" fmla="*/ 898129 w 1319294"/>
                          <a:gd name="connsiteY8" fmla="*/ 1060013 h 1097781"/>
                          <a:gd name="connsiteX9" fmla="*/ 655397 w 1319294"/>
                          <a:gd name="connsiteY9" fmla="*/ 1097781 h 1097781"/>
                          <a:gd name="connsiteX10" fmla="*/ 412665 w 1319294"/>
                          <a:gd name="connsiteY10" fmla="*/ 1060013 h 1097781"/>
                          <a:gd name="connsiteX11" fmla="*/ 377382 w 1319294"/>
                          <a:gd name="connsiteY11" fmla="*/ 1043950 h 1097781"/>
                          <a:gd name="connsiteX12" fmla="*/ 336300 w 1319294"/>
                          <a:gd name="connsiteY12" fmla="*/ 1045505 h 1097781"/>
                          <a:gd name="connsiteX13" fmla="*/ 0 w 1319294"/>
                          <a:gd name="connsiteY13" fmla="*/ 890572 h 1097781"/>
                          <a:gd name="connsiteX14" fmla="*/ 93253 w 1319294"/>
                          <a:gd name="connsiteY14" fmla="*/ 517822 h 1097781"/>
                          <a:gd name="connsiteX15" fmla="*/ 190313 w 1319294"/>
                          <a:gd name="connsiteY15" fmla="*/ 129857 h 1097781"/>
                          <a:gd name="connsiteX16" fmla="*/ 190147 w 1319294"/>
                          <a:gd name="connsiteY16" fmla="*/ 128945 h 1097781"/>
                          <a:gd name="connsiteX17" fmla="*/ 655397 w 1319294"/>
                          <a:gd name="connsiteY17" fmla="*/ 0 h 10977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319294" h="1097781" fill="none" extrusionOk="0">
                            <a:moveTo>
                              <a:pt x="655397" y="0"/>
                            </a:moveTo>
                            <a:cubicBezTo>
                              <a:pt x="889083" y="-5805"/>
                              <a:pt x="1083688" y="43504"/>
                              <a:pt x="1118246" y="115761"/>
                            </a:cubicBezTo>
                            <a:cubicBezTo>
                              <a:pt x="1119998" y="119744"/>
                              <a:pt x="1118572" y="123130"/>
                              <a:pt x="1120013" y="125460"/>
                            </a:cubicBezTo>
                            <a:cubicBezTo>
                              <a:pt x="1120441" y="125280"/>
                              <a:pt x="1121067" y="125632"/>
                              <a:pt x="1121518" y="125460"/>
                            </a:cubicBezTo>
                            <a:cubicBezTo>
                              <a:pt x="1171194" y="274788"/>
                              <a:pt x="1187438" y="411645"/>
                              <a:pt x="1220406" y="521010"/>
                            </a:cubicBezTo>
                            <a:cubicBezTo>
                              <a:pt x="1253374" y="630375"/>
                              <a:pt x="1247140" y="813395"/>
                              <a:pt x="1319294" y="916560"/>
                            </a:cubicBezTo>
                            <a:cubicBezTo>
                              <a:pt x="1302075" y="1083058"/>
                              <a:pt x="1054273" y="1014406"/>
                              <a:pt x="975584" y="1045505"/>
                            </a:cubicBezTo>
                            <a:cubicBezTo>
                              <a:pt x="960603" y="1047014"/>
                              <a:pt x="942000" y="1043975"/>
                              <a:pt x="933496" y="1043912"/>
                            </a:cubicBezTo>
                            <a:cubicBezTo>
                              <a:pt x="925793" y="1047675"/>
                              <a:pt x="909797" y="1052155"/>
                              <a:pt x="898129" y="1060013"/>
                            </a:cubicBezTo>
                            <a:cubicBezTo>
                              <a:pt x="812390" y="1092049"/>
                              <a:pt x="751476" y="1094572"/>
                              <a:pt x="655397" y="1097781"/>
                            </a:cubicBezTo>
                            <a:cubicBezTo>
                              <a:pt x="548277" y="1097405"/>
                              <a:pt x="487399" y="1086126"/>
                              <a:pt x="412665" y="1060013"/>
                            </a:cubicBezTo>
                            <a:cubicBezTo>
                              <a:pt x="400385" y="1057099"/>
                              <a:pt x="396257" y="1048039"/>
                              <a:pt x="377382" y="1043950"/>
                            </a:cubicBezTo>
                            <a:cubicBezTo>
                              <a:pt x="364355" y="1046478"/>
                              <a:pt x="344865" y="1044613"/>
                              <a:pt x="336300" y="1045505"/>
                            </a:cubicBezTo>
                            <a:cubicBezTo>
                              <a:pt x="250247" y="1011610"/>
                              <a:pt x="41646" y="1040794"/>
                              <a:pt x="0" y="890572"/>
                            </a:cubicBezTo>
                            <a:cubicBezTo>
                              <a:pt x="-20665" y="786463"/>
                              <a:pt x="89300" y="637195"/>
                              <a:pt x="93253" y="517822"/>
                            </a:cubicBezTo>
                            <a:cubicBezTo>
                              <a:pt x="97206" y="398449"/>
                              <a:pt x="150073" y="314023"/>
                              <a:pt x="190313" y="129857"/>
                            </a:cubicBezTo>
                            <a:cubicBezTo>
                              <a:pt x="190274" y="129557"/>
                              <a:pt x="190239" y="129267"/>
                              <a:pt x="190147" y="128945"/>
                            </a:cubicBezTo>
                            <a:cubicBezTo>
                              <a:pt x="247344" y="63178"/>
                              <a:pt x="406398" y="29608"/>
                              <a:pt x="655397" y="0"/>
                            </a:cubicBezTo>
                            <a:close/>
                          </a:path>
                          <a:path w="1319294" h="1097781" stroke="0" extrusionOk="0">
                            <a:moveTo>
                              <a:pt x="655397" y="0"/>
                            </a:moveTo>
                            <a:cubicBezTo>
                              <a:pt x="908103" y="3605"/>
                              <a:pt x="1092150" y="49476"/>
                              <a:pt x="1118246" y="115761"/>
                            </a:cubicBezTo>
                            <a:cubicBezTo>
                              <a:pt x="1119499" y="119192"/>
                              <a:pt x="1118600" y="121087"/>
                              <a:pt x="1120013" y="125460"/>
                            </a:cubicBezTo>
                            <a:cubicBezTo>
                              <a:pt x="1120402" y="125440"/>
                              <a:pt x="1120816" y="125524"/>
                              <a:pt x="1121518" y="125460"/>
                            </a:cubicBezTo>
                            <a:cubicBezTo>
                              <a:pt x="1162378" y="210110"/>
                              <a:pt x="1155197" y="383830"/>
                              <a:pt x="1218428" y="513099"/>
                            </a:cubicBezTo>
                            <a:cubicBezTo>
                              <a:pt x="1281659" y="642368"/>
                              <a:pt x="1244242" y="767836"/>
                              <a:pt x="1319294" y="916560"/>
                            </a:cubicBezTo>
                            <a:cubicBezTo>
                              <a:pt x="1275228" y="1065432"/>
                              <a:pt x="1038841" y="1028503"/>
                              <a:pt x="975584" y="1045505"/>
                            </a:cubicBezTo>
                            <a:cubicBezTo>
                              <a:pt x="966757" y="1048629"/>
                              <a:pt x="951357" y="1043019"/>
                              <a:pt x="933496" y="1043912"/>
                            </a:cubicBezTo>
                            <a:cubicBezTo>
                              <a:pt x="924964" y="1048682"/>
                              <a:pt x="915238" y="1051136"/>
                              <a:pt x="898129" y="1060013"/>
                            </a:cubicBezTo>
                            <a:cubicBezTo>
                              <a:pt x="858028" y="1077393"/>
                              <a:pt x="747344" y="1111787"/>
                              <a:pt x="655397" y="1097781"/>
                            </a:cubicBezTo>
                            <a:cubicBezTo>
                              <a:pt x="543334" y="1103471"/>
                              <a:pt x="473543" y="1088915"/>
                              <a:pt x="412665" y="1060013"/>
                            </a:cubicBezTo>
                            <a:cubicBezTo>
                              <a:pt x="400607" y="1058679"/>
                              <a:pt x="385048" y="1047300"/>
                              <a:pt x="377382" y="1043950"/>
                            </a:cubicBezTo>
                            <a:cubicBezTo>
                              <a:pt x="364608" y="1045861"/>
                              <a:pt x="347994" y="1040634"/>
                              <a:pt x="336300" y="1045505"/>
                            </a:cubicBezTo>
                            <a:cubicBezTo>
                              <a:pt x="264345" y="1056597"/>
                              <a:pt x="49946" y="1040539"/>
                              <a:pt x="0" y="890572"/>
                            </a:cubicBezTo>
                            <a:cubicBezTo>
                              <a:pt x="-3898" y="736758"/>
                              <a:pt x="97533" y="617340"/>
                              <a:pt x="95157" y="510215"/>
                            </a:cubicBezTo>
                            <a:cubicBezTo>
                              <a:pt x="92781" y="403090"/>
                              <a:pt x="182705" y="263736"/>
                              <a:pt x="190313" y="129857"/>
                            </a:cubicBezTo>
                            <a:cubicBezTo>
                              <a:pt x="190301" y="129608"/>
                              <a:pt x="190196" y="129178"/>
                              <a:pt x="190147" y="128945"/>
                            </a:cubicBezTo>
                            <a:cubicBezTo>
                              <a:pt x="212572" y="91171"/>
                              <a:pt x="398864" y="4881"/>
                              <a:pt x="65539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061ED9A-27BA-AEA2-6FF2-DA4680789FA3}"/>
                  </a:ext>
                </a:extLst>
              </p:cNvPr>
              <p:cNvSpPr/>
              <p:nvPr/>
            </p:nvSpPr>
            <p:spPr>
              <a:xfrm>
                <a:off x="45875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63233550">
                      <a:custGeom>
                        <a:avLst/>
                        <a:gdLst>
                          <a:gd name="connsiteX0" fmla="*/ 485896 w 986316"/>
                          <a:gd name="connsiteY0" fmla="*/ 0 h 370048"/>
                          <a:gd name="connsiteX1" fmla="*/ 948744 w 986316"/>
                          <a:gd name="connsiteY1" fmla="*/ 115761 h 370048"/>
                          <a:gd name="connsiteX2" fmla="*/ 950512 w 986316"/>
                          <a:gd name="connsiteY2" fmla="*/ 125460 h 370048"/>
                          <a:gd name="connsiteX3" fmla="*/ 952017 w 986316"/>
                          <a:gd name="connsiteY3" fmla="*/ 125460 h 370048"/>
                          <a:gd name="connsiteX4" fmla="*/ 986316 w 986316"/>
                          <a:gd name="connsiteY4" fmla="*/ 262652 h 370048"/>
                          <a:gd name="connsiteX5" fmla="*/ 975798 w 986316"/>
                          <a:gd name="connsiteY5" fmla="*/ 271733 h 370048"/>
                          <a:gd name="connsiteX6" fmla="*/ 959859 w 986316"/>
                          <a:gd name="connsiteY6" fmla="*/ 285771 h 370048"/>
                          <a:gd name="connsiteX7" fmla="*/ 913392 w 986316"/>
                          <a:gd name="connsiteY7" fmla="*/ 242209 h 370048"/>
                          <a:gd name="connsiteX8" fmla="*/ 858212 w 986316"/>
                          <a:gd name="connsiteY8" fmla="*/ 285771 h 370048"/>
                          <a:gd name="connsiteX9" fmla="*/ 771087 w 986316"/>
                          <a:gd name="connsiteY9" fmla="*/ 277059 h 370048"/>
                          <a:gd name="connsiteX10" fmla="*/ 663632 w 986316"/>
                          <a:gd name="connsiteY10" fmla="*/ 355472 h 370048"/>
                          <a:gd name="connsiteX11" fmla="*/ 492285 w 986316"/>
                          <a:gd name="connsiteY11" fmla="*/ 291580 h 370048"/>
                          <a:gd name="connsiteX12" fmla="*/ 338363 w 986316"/>
                          <a:gd name="connsiteY12" fmla="*/ 369993 h 370048"/>
                          <a:gd name="connsiteX13" fmla="*/ 204770 w 986316"/>
                          <a:gd name="connsiteY13" fmla="*/ 277059 h 370048"/>
                          <a:gd name="connsiteX14" fmla="*/ 76986 w 986316"/>
                          <a:gd name="connsiteY14" fmla="*/ 300292 h 370048"/>
                          <a:gd name="connsiteX15" fmla="*/ 9101 w 986316"/>
                          <a:gd name="connsiteY15" fmla="*/ 226599 h 370048"/>
                          <a:gd name="connsiteX16" fmla="*/ 0 w 986316"/>
                          <a:gd name="connsiteY16" fmla="*/ 213103 h 370048"/>
                          <a:gd name="connsiteX17" fmla="*/ 20811 w 986316"/>
                          <a:gd name="connsiteY17" fmla="*/ 129857 h 370048"/>
                          <a:gd name="connsiteX18" fmla="*/ 20645 w 986316"/>
                          <a:gd name="connsiteY18" fmla="*/ 128945 h 370048"/>
                          <a:gd name="connsiteX19" fmla="*/ 485896 w 986316"/>
                          <a:gd name="connsiteY19" fmla="*/ 0 h 3700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86316" h="370048" fill="none" extrusionOk="0">
                            <a:moveTo>
                              <a:pt x="485896" y="0"/>
                            </a:moveTo>
                            <a:cubicBezTo>
                              <a:pt x="711744" y="-3702"/>
                              <a:pt x="927887" y="35911"/>
                              <a:pt x="948744" y="115761"/>
                            </a:cubicBezTo>
                            <a:cubicBezTo>
                              <a:pt x="949394" y="117794"/>
                              <a:pt x="949029" y="121229"/>
                              <a:pt x="950512" y="125460"/>
                            </a:cubicBezTo>
                            <a:cubicBezTo>
                              <a:pt x="951064" y="125396"/>
                              <a:pt x="951673" y="125620"/>
                              <a:pt x="952017" y="125460"/>
                            </a:cubicBezTo>
                            <a:cubicBezTo>
                              <a:pt x="971687" y="184468"/>
                              <a:pt x="961683" y="230418"/>
                              <a:pt x="986316" y="262652"/>
                            </a:cubicBezTo>
                            <a:cubicBezTo>
                              <a:pt x="983537" y="266572"/>
                              <a:pt x="978888" y="268777"/>
                              <a:pt x="975798" y="271733"/>
                            </a:cubicBezTo>
                            <a:cubicBezTo>
                              <a:pt x="971013" y="275457"/>
                              <a:pt x="971775" y="290248"/>
                              <a:pt x="959859" y="285771"/>
                            </a:cubicBezTo>
                            <a:cubicBezTo>
                              <a:pt x="947277" y="283349"/>
                              <a:pt x="929648" y="237232"/>
                              <a:pt x="913392" y="242209"/>
                            </a:cubicBezTo>
                            <a:cubicBezTo>
                              <a:pt x="895167" y="240033"/>
                              <a:pt x="880407" y="283346"/>
                              <a:pt x="858212" y="285771"/>
                            </a:cubicBezTo>
                            <a:cubicBezTo>
                              <a:pt x="841960" y="285451"/>
                              <a:pt x="804176" y="267008"/>
                              <a:pt x="771087" y="277059"/>
                            </a:cubicBezTo>
                            <a:cubicBezTo>
                              <a:pt x="730589" y="288607"/>
                              <a:pt x="721063" y="344513"/>
                              <a:pt x="663632" y="355472"/>
                            </a:cubicBezTo>
                            <a:cubicBezTo>
                              <a:pt x="620374" y="366405"/>
                              <a:pt x="533772" y="288366"/>
                              <a:pt x="492285" y="291580"/>
                            </a:cubicBezTo>
                            <a:cubicBezTo>
                              <a:pt x="435793" y="287530"/>
                              <a:pt x="378828" y="371613"/>
                              <a:pt x="338363" y="369993"/>
                            </a:cubicBezTo>
                            <a:cubicBezTo>
                              <a:pt x="291543" y="367378"/>
                              <a:pt x="249431" y="276516"/>
                              <a:pt x="204770" y="277059"/>
                            </a:cubicBezTo>
                            <a:cubicBezTo>
                              <a:pt x="158795" y="262606"/>
                              <a:pt x="120182" y="313635"/>
                              <a:pt x="76986" y="300292"/>
                            </a:cubicBezTo>
                            <a:cubicBezTo>
                              <a:pt x="50197" y="284273"/>
                              <a:pt x="36996" y="256790"/>
                              <a:pt x="9101" y="226599"/>
                            </a:cubicBezTo>
                            <a:cubicBezTo>
                              <a:pt x="3693" y="220454"/>
                              <a:pt x="2873" y="216443"/>
                              <a:pt x="0" y="213103"/>
                            </a:cubicBezTo>
                            <a:cubicBezTo>
                              <a:pt x="2801" y="183169"/>
                              <a:pt x="20908" y="167838"/>
                              <a:pt x="20811" y="129857"/>
                            </a:cubicBezTo>
                            <a:cubicBezTo>
                              <a:pt x="20837" y="129532"/>
                              <a:pt x="20683" y="129229"/>
                              <a:pt x="20645" y="128945"/>
                            </a:cubicBezTo>
                            <a:cubicBezTo>
                              <a:pt x="15504" y="81766"/>
                              <a:pt x="182879" y="-31720"/>
                              <a:pt x="485896" y="0"/>
                            </a:cubicBezTo>
                            <a:close/>
                          </a:path>
                          <a:path w="986316" h="370048" stroke="0" extrusionOk="0">
                            <a:moveTo>
                              <a:pt x="485896" y="0"/>
                            </a:moveTo>
                            <a:cubicBezTo>
                              <a:pt x="720808" y="-17418"/>
                              <a:pt x="942332" y="47627"/>
                              <a:pt x="948744" y="115761"/>
                            </a:cubicBezTo>
                            <a:cubicBezTo>
                              <a:pt x="950406" y="118306"/>
                              <a:pt x="949693" y="122133"/>
                              <a:pt x="950512" y="125460"/>
                            </a:cubicBezTo>
                            <a:cubicBezTo>
                              <a:pt x="951121" y="125444"/>
                              <a:pt x="951441" y="125608"/>
                              <a:pt x="952017" y="125460"/>
                            </a:cubicBezTo>
                            <a:cubicBezTo>
                              <a:pt x="968352" y="189998"/>
                              <a:pt x="965152" y="237609"/>
                              <a:pt x="986316" y="262652"/>
                            </a:cubicBezTo>
                            <a:cubicBezTo>
                              <a:pt x="982075" y="268146"/>
                              <a:pt x="978755" y="267474"/>
                              <a:pt x="975798" y="271733"/>
                            </a:cubicBezTo>
                            <a:cubicBezTo>
                              <a:pt x="969076" y="277790"/>
                              <a:pt x="968977" y="291503"/>
                              <a:pt x="959859" y="285771"/>
                            </a:cubicBezTo>
                            <a:cubicBezTo>
                              <a:pt x="951234" y="280820"/>
                              <a:pt x="933943" y="239181"/>
                              <a:pt x="913392" y="242209"/>
                            </a:cubicBezTo>
                            <a:cubicBezTo>
                              <a:pt x="895510" y="235072"/>
                              <a:pt x="888314" y="280388"/>
                              <a:pt x="858212" y="285771"/>
                            </a:cubicBezTo>
                            <a:cubicBezTo>
                              <a:pt x="840207" y="295908"/>
                              <a:pt x="795674" y="268291"/>
                              <a:pt x="771087" y="277059"/>
                            </a:cubicBezTo>
                            <a:cubicBezTo>
                              <a:pt x="739417" y="282923"/>
                              <a:pt x="702191" y="347739"/>
                              <a:pt x="663632" y="355472"/>
                            </a:cubicBezTo>
                            <a:cubicBezTo>
                              <a:pt x="619430" y="356620"/>
                              <a:pt x="561711" y="287424"/>
                              <a:pt x="492285" y="291580"/>
                            </a:cubicBezTo>
                            <a:cubicBezTo>
                              <a:pt x="442507" y="301345"/>
                              <a:pt x="396586" y="367594"/>
                              <a:pt x="338363" y="369993"/>
                            </a:cubicBezTo>
                            <a:cubicBezTo>
                              <a:pt x="295364" y="374628"/>
                              <a:pt x="246245" y="297754"/>
                              <a:pt x="204770" y="277059"/>
                            </a:cubicBezTo>
                            <a:cubicBezTo>
                              <a:pt x="170644" y="261510"/>
                              <a:pt x="120457" y="324326"/>
                              <a:pt x="76986" y="300292"/>
                            </a:cubicBezTo>
                            <a:cubicBezTo>
                              <a:pt x="59102" y="286410"/>
                              <a:pt x="34948" y="268363"/>
                              <a:pt x="9101" y="226599"/>
                            </a:cubicBezTo>
                            <a:cubicBezTo>
                              <a:pt x="6552" y="224385"/>
                              <a:pt x="5316" y="218471"/>
                              <a:pt x="0" y="213103"/>
                            </a:cubicBezTo>
                            <a:cubicBezTo>
                              <a:pt x="1990" y="173718"/>
                              <a:pt x="21755" y="159025"/>
                              <a:pt x="20811" y="129857"/>
                            </a:cubicBezTo>
                            <a:cubicBezTo>
                              <a:pt x="20753" y="129489"/>
                              <a:pt x="20725" y="129270"/>
                              <a:pt x="20645" y="128945"/>
                            </a:cubicBezTo>
                            <a:cubicBezTo>
                              <a:pt x="13421" y="49005"/>
                              <a:pt x="247629" y="-58653"/>
                              <a:pt x="48589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E9762454-E4EC-7825-B463-4E0572575929}"/>
                  </a:ext>
                </a:extLst>
              </p:cNvPr>
              <p:cNvSpPr/>
              <p:nvPr/>
            </p:nvSpPr>
            <p:spPr>
              <a:xfrm>
                <a:off x="46046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57713762">
                      <a:custGeom>
                        <a:avLst/>
                        <a:gdLst>
                          <a:gd name="connsiteX0" fmla="*/ 0 w 930501"/>
                          <a:gd name="connsiteY0" fmla="*/ 128946 h 257891"/>
                          <a:gd name="connsiteX1" fmla="*/ 465251 w 930501"/>
                          <a:gd name="connsiteY1" fmla="*/ 0 h 257891"/>
                          <a:gd name="connsiteX2" fmla="*/ 930502 w 930501"/>
                          <a:gd name="connsiteY2" fmla="*/ 128946 h 257891"/>
                          <a:gd name="connsiteX3" fmla="*/ 465251 w 930501"/>
                          <a:gd name="connsiteY3" fmla="*/ 257892 h 257891"/>
                          <a:gd name="connsiteX4" fmla="*/ 0 w 930501"/>
                          <a:gd name="connsiteY4" fmla="*/ 128946 h 2578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30501" h="257891" fill="none" extrusionOk="0">
                            <a:moveTo>
                              <a:pt x="0" y="128946"/>
                            </a:moveTo>
                            <a:cubicBezTo>
                              <a:pt x="-27589" y="70233"/>
                              <a:pt x="217916" y="-1584"/>
                              <a:pt x="465251" y="0"/>
                            </a:cubicBezTo>
                            <a:cubicBezTo>
                              <a:pt x="721973" y="3897"/>
                              <a:pt x="951378" y="61820"/>
                              <a:pt x="930502" y="128946"/>
                            </a:cubicBezTo>
                            <a:cubicBezTo>
                              <a:pt x="916848" y="145117"/>
                              <a:pt x="751034" y="202392"/>
                              <a:pt x="465251" y="257892"/>
                            </a:cubicBezTo>
                            <a:cubicBezTo>
                              <a:pt x="220512" y="259297"/>
                              <a:pt x="8432" y="190912"/>
                              <a:pt x="0" y="128946"/>
                            </a:cubicBezTo>
                            <a:close/>
                          </a:path>
                          <a:path w="930501" h="257891" stroke="0" extrusionOk="0">
                            <a:moveTo>
                              <a:pt x="0" y="128946"/>
                            </a:moveTo>
                            <a:cubicBezTo>
                              <a:pt x="-1820" y="42927"/>
                              <a:pt x="195329" y="-25612"/>
                              <a:pt x="465251" y="0"/>
                            </a:cubicBezTo>
                            <a:cubicBezTo>
                              <a:pt x="725461" y="3094"/>
                              <a:pt x="932522" y="65631"/>
                              <a:pt x="930502" y="128946"/>
                            </a:cubicBezTo>
                            <a:cubicBezTo>
                              <a:pt x="973528" y="215487"/>
                              <a:pt x="749698" y="278946"/>
                              <a:pt x="465251" y="257892"/>
                            </a:cubicBezTo>
                            <a:cubicBezTo>
                              <a:pt x="220532" y="271492"/>
                              <a:pt x="-6066" y="182998"/>
                              <a:pt x="0" y="128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二等辺三角形 239">
                <a:extLst>
                  <a:ext uri="{FF2B5EF4-FFF2-40B4-BE49-F238E27FC236}">
                    <a16:creationId xmlns:a16="http://schemas.microsoft.com/office/drawing/2014/main" id="{E943227E-2EFD-3388-BF47-7551EAAB3822}"/>
                  </a:ext>
                </a:extLst>
              </p:cNvPr>
              <p:cNvSpPr/>
              <p:nvPr/>
            </p:nvSpPr>
            <p:spPr>
              <a:xfrm>
                <a:off x="48631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703114100">
                      <a:custGeom>
                        <a:avLst/>
                        <a:gdLst>
                          <a:gd name="connsiteX0" fmla="*/ 355 w 284923"/>
                          <a:gd name="connsiteY0" fmla="*/ 78409 h 83775"/>
                          <a:gd name="connsiteX1" fmla="*/ 142204 w 284923"/>
                          <a:gd name="connsiteY1" fmla="*/ 0 h 83775"/>
                          <a:gd name="connsiteX2" fmla="*/ 284053 w 284923"/>
                          <a:gd name="connsiteY2" fmla="*/ 78409 h 83775"/>
                          <a:gd name="connsiteX3" fmla="*/ 355 w 284923"/>
                          <a:gd name="connsiteY3" fmla="*/ 78409 h 837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84923" h="83775" fill="none" extrusionOk="0">
                            <a:moveTo>
                              <a:pt x="355" y="78409"/>
                            </a:moveTo>
                            <a:cubicBezTo>
                              <a:pt x="-6422" y="68923"/>
                              <a:pt x="102957" y="-2176"/>
                              <a:pt x="142204" y="0"/>
                            </a:cubicBezTo>
                            <a:cubicBezTo>
                              <a:pt x="186554" y="-447"/>
                              <a:pt x="293197" y="73256"/>
                              <a:pt x="284053" y="78409"/>
                            </a:cubicBezTo>
                            <a:cubicBezTo>
                              <a:pt x="270539" y="88453"/>
                              <a:pt x="8272" y="84188"/>
                              <a:pt x="355" y="78409"/>
                            </a:cubicBezTo>
                            <a:close/>
                          </a:path>
                          <a:path w="284923" h="83775" stroke="0" extrusionOk="0">
                            <a:moveTo>
                              <a:pt x="355" y="78409"/>
                            </a:moveTo>
                            <a:cubicBezTo>
                              <a:pt x="-15994" y="70390"/>
                              <a:pt x="108614" y="5786"/>
                              <a:pt x="142204" y="0"/>
                            </a:cubicBezTo>
                            <a:cubicBezTo>
                              <a:pt x="186692" y="161"/>
                              <a:pt x="298359" y="72607"/>
                              <a:pt x="284053" y="78409"/>
                            </a:cubicBezTo>
                            <a:cubicBezTo>
                              <a:pt x="273662" y="86686"/>
                              <a:pt x="5187" y="85770"/>
                              <a:pt x="355" y="7840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1413EFC-1175-4AF2-130B-73596ECC5305}"/>
                  </a:ext>
                </a:extLst>
              </p:cNvPr>
              <p:cNvSpPr/>
              <p:nvPr/>
            </p:nvSpPr>
            <p:spPr>
              <a:xfrm>
                <a:off x="54112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201314941">
                      <a:custGeom>
                        <a:avLst/>
                        <a:gdLst>
                          <a:gd name="connsiteX0" fmla="*/ 81029 w 766448"/>
                          <a:gd name="connsiteY0" fmla="*/ 0 h 419123"/>
                          <a:gd name="connsiteX1" fmla="*/ 365010 w 766448"/>
                          <a:gd name="connsiteY1" fmla="*/ 240171 h 419123"/>
                          <a:gd name="connsiteX2" fmla="*/ 395648 w 766448"/>
                          <a:gd name="connsiteY2" fmla="*/ 239105 h 419123"/>
                          <a:gd name="connsiteX3" fmla="*/ 400627 w 766448"/>
                          <a:gd name="connsiteY3" fmla="*/ 229829 h 419123"/>
                          <a:gd name="connsiteX4" fmla="*/ 561446 w 766448"/>
                          <a:gd name="connsiteY4" fmla="*/ 199404 h 419123"/>
                          <a:gd name="connsiteX5" fmla="*/ 760382 w 766448"/>
                          <a:gd name="connsiteY5" fmla="*/ 284245 h 419123"/>
                          <a:gd name="connsiteX6" fmla="*/ 576783 w 766448"/>
                          <a:gd name="connsiteY6" fmla="*/ 346966 h 419123"/>
                          <a:gd name="connsiteX7" fmla="*/ 554910 w 766448"/>
                          <a:gd name="connsiteY7" fmla="*/ 349126 h 419123"/>
                          <a:gd name="connsiteX8" fmla="*/ 564827 w 766448"/>
                          <a:gd name="connsiteY8" fmla="*/ 373469 h 419123"/>
                          <a:gd name="connsiteX9" fmla="*/ 567193 w 766448"/>
                          <a:gd name="connsiteY9" fmla="*/ 405642 h 419123"/>
                          <a:gd name="connsiteX10" fmla="*/ 454628 w 766448"/>
                          <a:gd name="connsiteY10" fmla="*/ 356882 h 419123"/>
                          <a:gd name="connsiteX11" fmla="*/ 440035 w 766448"/>
                          <a:gd name="connsiteY11" fmla="*/ 337580 h 419123"/>
                          <a:gd name="connsiteX12" fmla="*/ 436256 w 766448"/>
                          <a:gd name="connsiteY12" fmla="*/ 328509 h 419123"/>
                          <a:gd name="connsiteX13" fmla="*/ 431121 w 766448"/>
                          <a:gd name="connsiteY13" fmla="*/ 326142 h 419123"/>
                          <a:gd name="connsiteX14" fmla="*/ 425864 w 766448"/>
                          <a:gd name="connsiteY14" fmla="*/ 321314 h 419123"/>
                          <a:gd name="connsiteX15" fmla="*/ 396956 w 766448"/>
                          <a:gd name="connsiteY15" fmla="*/ 323677 h 419123"/>
                          <a:gd name="connsiteX16" fmla="*/ 0 w 766448"/>
                          <a:gd name="connsiteY16" fmla="*/ 18766 h 419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3" fill="none" extrusionOk="0">
                            <a:moveTo>
                              <a:pt x="81029" y="0"/>
                            </a:moveTo>
                            <a:cubicBezTo>
                              <a:pt x="123405" y="155113"/>
                              <a:pt x="252684" y="227338"/>
                              <a:pt x="365010" y="240171"/>
                            </a:cubicBezTo>
                            <a:cubicBezTo>
                              <a:pt x="373064" y="238616"/>
                              <a:pt x="381447" y="240143"/>
                              <a:pt x="395648" y="239105"/>
                            </a:cubicBezTo>
                            <a:cubicBezTo>
                              <a:pt x="397282" y="235268"/>
                              <a:pt x="399376" y="232767"/>
                              <a:pt x="400627" y="229829"/>
                            </a:cubicBezTo>
                            <a:cubicBezTo>
                              <a:pt x="424601" y="208387"/>
                              <a:pt x="500207" y="187368"/>
                              <a:pt x="561446" y="199404"/>
                            </a:cubicBezTo>
                            <a:cubicBezTo>
                              <a:pt x="631399" y="210215"/>
                              <a:pt x="721081" y="236095"/>
                              <a:pt x="760382" y="284245"/>
                            </a:cubicBezTo>
                            <a:cubicBezTo>
                              <a:pt x="793507" y="332241"/>
                              <a:pt x="658863" y="336965"/>
                              <a:pt x="576783" y="346966"/>
                            </a:cubicBezTo>
                            <a:cubicBezTo>
                              <a:pt x="571113" y="348915"/>
                              <a:pt x="565281" y="347238"/>
                              <a:pt x="554910" y="349126"/>
                            </a:cubicBezTo>
                            <a:cubicBezTo>
                              <a:pt x="559666" y="355194"/>
                              <a:pt x="558584" y="364674"/>
                              <a:pt x="564827" y="373469"/>
                            </a:cubicBezTo>
                            <a:cubicBezTo>
                              <a:pt x="569265" y="382909"/>
                              <a:pt x="569520" y="394619"/>
                              <a:pt x="567193" y="405642"/>
                            </a:cubicBezTo>
                            <a:cubicBezTo>
                              <a:pt x="557609" y="455970"/>
                              <a:pt x="478580" y="387393"/>
                              <a:pt x="454628" y="356882"/>
                            </a:cubicBezTo>
                            <a:cubicBezTo>
                              <a:pt x="449575" y="352115"/>
                              <a:pt x="445809" y="346639"/>
                              <a:pt x="440035" y="337580"/>
                            </a:cubicBezTo>
                            <a:cubicBezTo>
                              <a:pt x="438006" y="333416"/>
                              <a:pt x="437544" y="331587"/>
                              <a:pt x="436256" y="328509"/>
                            </a:cubicBezTo>
                            <a:cubicBezTo>
                              <a:pt x="434081" y="327751"/>
                              <a:pt x="432348" y="326347"/>
                              <a:pt x="431121" y="326142"/>
                            </a:cubicBezTo>
                            <a:cubicBezTo>
                              <a:pt x="429164" y="325026"/>
                              <a:pt x="427371" y="322073"/>
                              <a:pt x="425864" y="321314"/>
                            </a:cubicBezTo>
                            <a:cubicBezTo>
                              <a:pt x="417291" y="323401"/>
                              <a:pt x="404246" y="322609"/>
                              <a:pt x="396956" y="323677"/>
                            </a:cubicBezTo>
                            <a:cubicBezTo>
                              <a:pt x="163416" y="355040"/>
                              <a:pt x="73352" y="223809"/>
                              <a:pt x="0" y="18766"/>
                            </a:cubicBezTo>
                          </a:path>
                          <a:path w="766448" h="419123" stroke="0" extrusionOk="0">
                            <a:moveTo>
                              <a:pt x="81029" y="0"/>
                            </a:moveTo>
                            <a:cubicBezTo>
                              <a:pt x="110974" y="130709"/>
                              <a:pt x="254189" y="201546"/>
                              <a:pt x="365010" y="240171"/>
                            </a:cubicBezTo>
                            <a:cubicBezTo>
                              <a:pt x="378075" y="237892"/>
                              <a:pt x="383419" y="240606"/>
                              <a:pt x="395648" y="239105"/>
                            </a:cubicBezTo>
                            <a:cubicBezTo>
                              <a:pt x="396774" y="234732"/>
                              <a:pt x="399493" y="234398"/>
                              <a:pt x="400627" y="229829"/>
                            </a:cubicBezTo>
                            <a:cubicBezTo>
                              <a:pt x="428844" y="208817"/>
                              <a:pt x="506492" y="181078"/>
                              <a:pt x="561446" y="199404"/>
                            </a:cubicBezTo>
                            <a:cubicBezTo>
                              <a:pt x="615951" y="217587"/>
                              <a:pt x="720356" y="236330"/>
                              <a:pt x="760382" y="284245"/>
                            </a:cubicBezTo>
                            <a:cubicBezTo>
                              <a:pt x="794906" y="333872"/>
                              <a:pt x="660761" y="333360"/>
                              <a:pt x="576783" y="346966"/>
                            </a:cubicBezTo>
                            <a:cubicBezTo>
                              <a:pt x="569201" y="349706"/>
                              <a:pt x="562361" y="348110"/>
                              <a:pt x="554910" y="349126"/>
                            </a:cubicBezTo>
                            <a:cubicBezTo>
                              <a:pt x="557823" y="355183"/>
                              <a:pt x="562226" y="367117"/>
                              <a:pt x="564827" y="373469"/>
                            </a:cubicBezTo>
                            <a:cubicBezTo>
                              <a:pt x="568643" y="382596"/>
                              <a:pt x="570615" y="393992"/>
                              <a:pt x="567193" y="405642"/>
                            </a:cubicBezTo>
                            <a:cubicBezTo>
                              <a:pt x="558497" y="445300"/>
                              <a:pt x="475484" y="374552"/>
                              <a:pt x="454628" y="356882"/>
                            </a:cubicBezTo>
                            <a:cubicBezTo>
                              <a:pt x="447357" y="350101"/>
                              <a:pt x="442146" y="344756"/>
                              <a:pt x="440035" y="337580"/>
                            </a:cubicBezTo>
                            <a:cubicBezTo>
                              <a:pt x="437991" y="333367"/>
                              <a:pt x="437625" y="331668"/>
                              <a:pt x="436256" y="328509"/>
                            </a:cubicBezTo>
                            <a:cubicBezTo>
                              <a:pt x="434137" y="327836"/>
                              <a:pt x="432401" y="326360"/>
                              <a:pt x="431121" y="326142"/>
                            </a:cubicBezTo>
                            <a:cubicBezTo>
                              <a:pt x="429575" y="325514"/>
                              <a:pt x="428597" y="322737"/>
                              <a:pt x="425864" y="321314"/>
                            </a:cubicBezTo>
                            <a:cubicBezTo>
                              <a:pt x="418366" y="323016"/>
                              <a:pt x="406955" y="320096"/>
                              <a:pt x="396956" y="323677"/>
                            </a:cubicBezTo>
                            <a:cubicBezTo>
                              <a:pt x="230608" y="363244"/>
                              <a:pt x="50029" y="206288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9ED10A4-CA8B-3C43-A31B-F182FB3C2EDA}"/>
                  </a:ext>
                </a:extLst>
              </p:cNvPr>
              <p:cNvSpPr/>
              <p:nvPr/>
            </p:nvSpPr>
            <p:spPr>
              <a:xfrm flipH="1">
                <a:off x="39370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304918990">
                      <a:custGeom>
                        <a:avLst/>
                        <a:gdLst>
                          <a:gd name="connsiteX0" fmla="*/ 81029 w 766448"/>
                          <a:gd name="connsiteY0" fmla="*/ 0 h 419123"/>
                          <a:gd name="connsiteX1" fmla="*/ 365010 w 766448"/>
                          <a:gd name="connsiteY1" fmla="*/ 240171 h 419123"/>
                          <a:gd name="connsiteX2" fmla="*/ 395648 w 766448"/>
                          <a:gd name="connsiteY2" fmla="*/ 239105 h 419123"/>
                          <a:gd name="connsiteX3" fmla="*/ 400627 w 766448"/>
                          <a:gd name="connsiteY3" fmla="*/ 229829 h 419123"/>
                          <a:gd name="connsiteX4" fmla="*/ 561446 w 766448"/>
                          <a:gd name="connsiteY4" fmla="*/ 199404 h 419123"/>
                          <a:gd name="connsiteX5" fmla="*/ 760382 w 766448"/>
                          <a:gd name="connsiteY5" fmla="*/ 284245 h 419123"/>
                          <a:gd name="connsiteX6" fmla="*/ 576783 w 766448"/>
                          <a:gd name="connsiteY6" fmla="*/ 346966 h 419123"/>
                          <a:gd name="connsiteX7" fmla="*/ 554910 w 766448"/>
                          <a:gd name="connsiteY7" fmla="*/ 349126 h 419123"/>
                          <a:gd name="connsiteX8" fmla="*/ 564827 w 766448"/>
                          <a:gd name="connsiteY8" fmla="*/ 373469 h 419123"/>
                          <a:gd name="connsiteX9" fmla="*/ 567193 w 766448"/>
                          <a:gd name="connsiteY9" fmla="*/ 405642 h 419123"/>
                          <a:gd name="connsiteX10" fmla="*/ 454628 w 766448"/>
                          <a:gd name="connsiteY10" fmla="*/ 356882 h 419123"/>
                          <a:gd name="connsiteX11" fmla="*/ 440035 w 766448"/>
                          <a:gd name="connsiteY11" fmla="*/ 337580 h 419123"/>
                          <a:gd name="connsiteX12" fmla="*/ 436256 w 766448"/>
                          <a:gd name="connsiteY12" fmla="*/ 328509 h 419123"/>
                          <a:gd name="connsiteX13" fmla="*/ 431121 w 766448"/>
                          <a:gd name="connsiteY13" fmla="*/ 326142 h 419123"/>
                          <a:gd name="connsiteX14" fmla="*/ 425864 w 766448"/>
                          <a:gd name="connsiteY14" fmla="*/ 321314 h 419123"/>
                          <a:gd name="connsiteX15" fmla="*/ 396956 w 766448"/>
                          <a:gd name="connsiteY15" fmla="*/ 323677 h 419123"/>
                          <a:gd name="connsiteX16" fmla="*/ 0 w 766448"/>
                          <a:gd name="connsiteY16" fmla="*/ 18766 h 419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3" fill="none" extrusionOk="0">
                            <a:moveTo>
                              <a:pt x="81029" y="0"/>
                            </a:moveTo>
                            <a:cubicBezTo>
                              <a:pt x="113130" y="142177"/>
                              <a:pt x="205061" y="258971"/>
                              <a:pt x="365010" y="240171"/>
                            </a:cubicBezTo>
                            <a:cubicBezTo>
                              <a:pt x="378184" y="237686"/>
                              <a:pt x="382731" y="241920"/>
                              <a:pt x="395648" y="239105"/>
                            </a:cubicBezTo>
                            <a:cubicBezTo>
                              <a:pt x="397180" y="235441"/>
                              <a:pt x="398946" y="233731"/>
                              <a:pt x="400627" y="229829"/>
                            </a:cubicBezTo>
                            <a:cubicBezTo>
                              <a:pt x="425020" y="195925"/>
                              <a:pt x="496355" y="194878"/>
                              <a:pt x="561446" y="199404"/>
                            </a:cubicBezTo>
                            <a:cubicBezTo>
                              <a:pt x="635506" y="206786"/>
                              <a:pt x="728976" y="241529"/>
                              <a:pt x="760382" y="284245"/>
                            </a:cubicBezTo>
                            <a:cubicBezTo>
                              <a:pt x="799578" y="327137"/>
                              <a:pt x="641907" y="317883"/>
                              <a:pt x="576783" y="346966"/>
                            </a:cubicBezTo>
                            <a:cubicBezTo>
                              <a:pt x="572036" y="348641"/>
                              <a:pt x="560556" y="348354"/>
                              <a:pt x="554910" y="349126"/>
                            </a:cubicBezTo>
                            <a:cubicBezTo>
                              <a:pt x="560939" y="359414"/>
                              <a:pt x="560198" y="366870"/>
                              <a:pt x="564827" y="373469"/>
                            </a:cubicBezTo>
                            <a:cubicBezTo>
                              <a:pt x="567603" y="383645"/>
                              <a:pt x="571282" y="394697"/>
                              <a:pt x="567193" y="405642"/>
                            </a:cubicBezTo>
                            <a:cubicBezTo>
                              <a:pt x="554451" y="442389"/>
                              <a:pt x="474466" y="382850"/>
                              <a:pt x="454628" y="356882"/>
                            </a:cubicBezTo>
                            <a:cubicBezTo>
                              <a:pt x="448688" y="352072"/>
                              <a:pt x="441786" y="344166"/>
                              <a:pt x="440035" y="337580"/>
                            </a:cubicBezTo>
                            <a:cubicBezTo>
                              <a:pt x="437881" y="334637"/>
                              <a:pt x="438835" y="332236"/>
                              <a:pt x="436256" y="328509"/>
                            </a:cubicBezTo>
                            <a:cubicBezTo>
                              <a:pt x="433859" y="327817"/>
                              <a:pt x="432603" y="326474"/>
                              <a:pt x="431121" y="326142"/>
                            </a:cubicBezTo>
                            <a:cubicBezTo>
                              <a:pt x="429296" y="325517"/>
                              <a:pt x="428510" y="323664"/>
                              <a:pt x="425864" y="321314"/>
                            </a:cubicBezTo>
                            <a:cubicBezTo>
                              <a:pt x="419283" y="323699"/>
                              <a:pt x="403926" y="322058"/>
                              <a:pt x="396956" y="323677"/>
                            </a:cubicBezTo>
                            <a:cubicBezTo>
                              <a:pt x="208634" y="324488"/>
                              <a:pt x="36008" y="181362"/>
                              <a:pt x="0" y="18766"/>
                            </a:cubicBezTo>
                          </a:path>
                          <a:path w="766448" h="419123" stroke="0" extrusionOk="0">
                            <a:moveTo>
                              <a:pt x="81029" y="0"/>
                            </a:moveTo>
                            <a:cubicBezTo>
                              <a:pt x="97397" y="116354"/>
                              <a:pt x="244081" y="220886"/>
                              <a:pt x="365010" y="240171"/>
                            </a:cubicBezTo>
                            <a:cubicBezTo>
                              <a:pt x="379490" y="238493"/>
                              <a:pt x="384128" y="241240"/>
                              <a:pt x="395648" y="239105"/>
                            </a:cubicBezTo>
                            <a:cubicBezTo>
                              <a:pt x="396203" y="235415"/>
                              <a:pt x="399765" y="232599"/>
                              <a:pt x="400627" y="229829"/>
                            </a:cubicBezTo>
                            <a:cubicBezTo>
                              <a:pt x="427611" y="200700"/>
                              <a:pt x="508356" y="193722"/>
                              <a:pt x="561446" y="199404"/>
                            </a:cubicBezTo>
                            <a:cubicBezTo>
                              <a:pt x="620163" y="219272"/>
                              <a:pt x="719208" y="220355"/>
                              <a:pt x="760382" y="284245"/>
                            </a:cubicBezTo>
                            <a:cubicBezTo>
                              <a:pt x="785913" y="330222"/>
                              <a:pt x="672622" y="334710"/>
                              <a:pt x="576783" y="346966"/>
                            </a:cubicBezTo>
                            <a:cubicBezTo>
                              <a:pt x="566111" y="348253"/>
                              <a:pt x="563062" y="346093"/>
                              <a:pt x="554910" y="349126"/>
                            </a:cubicBezTo>
                            <a:cubicBezTo>
                              <a:pt x="559627" y="354953"/>
                              <a:pt x="559164" y="365916"/>
                              <a:pt x="564827" y="373469"/>
                            </a:cubicBezTo>
                            <a:cubicBezTo>
                              <a:pt x="568018" y="382586"/>
                              <a:pt x="570196" y="396689"/>
                              <a:pt x="567193" y="405642"/>
                            </a:cubicBezTo>
                            <a:cubicBezTo>
                              <a:pt x="559834" y="450927"/>
                              <a:pt x="471048" y="381756"/>
                              <a:pt x="454628" y="356882"/>
                            </a:cubicBezTo>
                            <a:cubicBezTo>
                              <a:pt x="450459" y="352365"/>
                              <a:pt x="443202" y="342937"/>
                              <a:pt x="440035" y="337580"/>
                            </a:cubicBezTo>
                            <a:cubicBezTo>
                              <a:pt x="437681" y="334621"/>
                              <a:pt x="437387" y="330228"/>
                              <a:pt x="436256" y="328509"/>
                            </a:cubicBezTo>
                            <a:cubicBezTo>
                              <a:pt x="434480" y="328328"/>
                              <a:pt x="433034" y="326912"/>
                              <a:pt x="431121" y="326142"/>
                            </a:cubicBezTo>
                            <a:cubicBezTo>
                              <a:pt x="429611" y="325351"/>
                              <a:pt x="427222" y="322457"/>
                              <a:pt x="425864" y="321314"/>
                            </a:cubicBezTo>
                            <a:cubicBezTo>
                              <a:pt x="411610" y="324537"/>
                              <a:pt x="404650" y="320125"/>
                              <a:pt x="396956" y="323677"/>
                            </a:cubicBezTo>
                            <a:cubicBezTo>
                              <a:pt x="190291" y="363104"/>
                              <a:pt x="34989" y="202080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44EE7CDB-7CD4-D6DB-E999-F07ED69C7E56}"/>
                  </a:ext>
                </a:extLst>
              </p:cNvPr>
              <p:cNvSpPr/>
              <p:nvPr/>
            </p:nvSpPr>
            <p:spPr>
              <a:xfrm rot="21017509">
                <a:off x="45761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694744911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-10621" y="93265"/>
                              <a:pt x="52222" y="-814"/>
                              <a:pt x="107562" y="0"/>
                            </a:cubicBezTo>
                            <a:cubicBezTo>
                              <a:pt x="156478" y="8166"/>
                              <a:pt x="197488" y="84555"/>
                              <a:pt x="215124" y="194441"/>
                            </a:cubicBezTo>
                            <a:cubicBezTo>
                              <a:pt x="209462" y="302007"/>
                              <a:pt x="153590" y="382695"/>
                              <a:pt x="107562" y="388882"/>
                            </a:cubicBezTo>
                            <a:cubicBezTo>
                              <a:pt x="64451" y="366981"/>
                              <a:pt x="-6601" y="299926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-17231" y="82600"/>
                              <a:pt x="63608" y="6115"/>
                              <a:pt x="107562" y="0"/>
                            </a:cubicBezTo>
                            <a:cubicBezTo>
                              <a:pt x="152114" y="17360"/>
                              <a:pt x="206800" y="102403"/>
                              <a:pt x="215124" y="194441"/>
                            </a:cubicBezTo>
                            <a:cubicBezTo>
                              <a:pt x="209584" y="294435"/>
                              <a:pt x="163727" y="385254"/>
                              <a:pt x="107562" y="388882"/>
                            </a:cubicBezTo>
                            <a:cubicBezTo>
                              <a:pt x="50219" y="393284"/>
                              <a:pt x="9377" y="291175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186FBF27-5C6B-FFA7-0091-177F4F480628}"/>
                  </a:ext>
                </a:extLst>
              </p:cNvPr>
              <p:cNvSpPr/>
              <p:nvPr/>
            </p:nvSpPr>
            <p:spPr>
              <a:xfrm rot="900000">
                <a:off x="52337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572739250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-1512" y="88606"/>
                              <a:pt x="42064" y="2636"/>
                              <a:pt x="107562" y="0"/>
                            </a:cubicBezTo>
                            <a:cubicBezTo>
                              <a:pt x="171349" y="3710"/>
                              <a:pt x="225929" y="103349"/>
                              <a:pt x="215124" y="194441"/>
                            </a:cubicBezTo>
                            <a:cubicBezTo>
                              <a:pt x="206451" y="302512"/>
                              <a:pt x="168076" y="403101"/>
                              <a:pt x="107562" y="388882"/>
                            </a:cubicBezTo>
                            <a:cubicBezTo>
                              <a:pt x="41835" y="390545"/>
                              <a:pt x="-21931" y="297510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-5294" y="85291"/>
                              <a:pt x="60864" y="-4848"/>
                              <a:pt x="107562" y="0"/>
                            </a:cubicBezTo>
                            <a:cubicBezTo>
                              <a:pt x="188844" y="-5820"/>
                              <a:pt x="201219" y="99190"/>
                              <a:pt x="215124" y="194441"/>
                            </a:cubicBezTo>
                            <a:cubicBezTo>
                              <a:pt x="206595" y="289852"/>
                              <a:pt x="162092" y="382774"/>
                              <a:pt x="107562" y="388882"/>
                            </a:cubicBezTo>
                            <a:cubicBezTo>
                              <a:pt x="35527" y="369179"/>
                              <a:pt x="733" y="273237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CCA19D45-DA8D-366D-1FDE-E38D5EFB129C}"/>
                  </a:ext>
                </a:extLst>
              </p:cNvPr>
              <p:cNvSpPr/>
              <p:nvPr/>
            </p:nvSpPr>
            <p:spPr>
              <a:xfrm>
                <a:off x="47405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367790595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3496" y="23218"/>
                              <a:pt x="15952" y="732"/>
                              <a:pt x="46467" y="0"/>
                            </a:cubicBezTo>
                            <a:cubicBezTo>
                              <a:pt x="71112" y="1332"/>
                              <a:pt x="92623" y="19647"/>
                              <a:pt x="92934" y="46433"/>
                            </a:cubicBezTo>
                            <a:cubicBezTo>
                              <a:pt x="98948" y="73601"/>
                              <a:pt x="68074" y="91201"/>
                              <a:pt x="46467" y="92866"/>
                            </a:cubicBezTo>
                            <a:cubicBezTo>
                              <a:pt x="13197" y="93071"/>
                              <a:pt x="743" y="69131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-1001" y="28261"/>
                              <a:pt x="19018" y="-1249"/>
                              <a:pt x="46467" y="0"/>
                            </a:cubicBezTo>
                            <a:cubicBezTo>
                              <a:pt x="74239" y="1188"/>
                              <a:pt x="95956" y="27026"/>
                              <a:pt x="92934" y="46433"/>
                            </a:cubicBezTo>
                            <a:cubicBezTo>
                              <a:pt x="92730" y="71244"/>
                              <a:pt x="73069" y="94207"/>
                              <a:pt x="46467" y="92866"/>
                            </a:cubicBezTo>
                            <a:cubicBezTo>
                              <a:pt x="18762" y="89296"/>
                              <a:pt x="322" y="75866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E6AF04DA-B595-6D36-1123-006445E8A5D6}"/>
                  </a:ext>
                </a:extLst>
              </p:cNvPr>
              <p:cNvSpPr/>
              <p:nvPr/>
            </p:nvSpPr>
            <p:spPr>
              <a:xfrm>
                <a:off x="51741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271175332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463" y="21856"/>
                              <a:pt x="17658" y="-4218"/>
                              <a:pt x="46467" y="0"/>
                            </a:cubicBezTo>
                            <a:cubicBezTo>
                              <a:pt x="72246" y="3880"/>
                              <a:pt x="93983" y="25361"/>
                              <a:pt x="92934" y="46433"/>
                            </a:cubicBezTo>
                            <a:cubicBezTo>
                              <a:pt x="97542" y="76677"/>
                              <a:pt x="78554" y="88791"/>
                              <a:pt x="46467" y="92866"/>
                            </a:cubicBezTo>
                            <a:cubicBezTo>
                              <a:pt x="24406" y="93187"/>
                              <a:pt x="-3770" y="74985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4465" y="17927"/>
                              <a:pt x="18446" y="870"/>
                              <a:pt x="46467" y="0"/>
                            </a:cubicBezTo>
                            <a:cubicBezTo>
                              <a:pt x="67106" y="1926"/>
                              <a:pt x="88606" y="20360"/>
                              <a:pt x="92934" y="46433"/>
                            </a:cubicBezTo>
                            <a:cubicBezTo>
                              <a:pt x="92343" y="72051"/>
                              <a:pt x="71124" y="98728"/>
                              <a:pt x="46467" y="92866"/>
                            </a:cubicBezTo>
                            <a:cubicBezTo>
                              <a:pt x="23557" y="86549"/>
                              <a:pt x="-5196" y="66824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4A69C0EA-268C-CC5A-B8AE-F420B2451444}"/>
                </a:ext>
              </a:extLst>
            </p:cNvPr>
            <p:cNvGrpSpPr/>
            <p:nvPr/>
          </p:nvGrpSpPr>
          <p:grpSpPr>
            <a:xfrm>
              <a:off x="4549083" y="1434430"/>
              <a:ext cx="874610" cy="568592"/>
              <a:chOff x="4624290" y="1829420"/>
              <a:chExt cx="725470" cy="471635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5E90450-0CAD-1711-5225-D7136A38FACD}"/>
                  </a:ext>
                </a:extLst>
              </p:cNvPr>
              <p:cNvGrpSpPr/>
              <p:nvPr/>
            </p:nvGrpSpPr>
            <p:grpSpPr>
              <a:xfrm>
                <a:off x="4792940" y="1829420"/>
                <a:ext cx="398536" cy="348041"/>
                <a:chOff x="-19104" y="1540163"/>
                <a:chExt cx="1210422" cy="920866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8858FA41-614B-D0C2-91D0-F9FF8C0D2154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461021 w 1210422"/>
                    <a:gd name="connsiteY0" fmla="*/ 0 h 920866"/>
                    <a:gd name="connsiteX1" fmla="*/ 989929 w 1210422"/>
                    <a:gd name="connsiteY1" fmla="*/ 384381 h 920866"/>
                    <a:gd name="connsiteX2" fmla="*/ 1034451 w 1210422"/>
                    <a:gd name="connsiteY2" fmla="*/ 397448 h 920866"/>
                    <a:gd name="connsiteX3" fmla="*/ 1210422 w 1210422"/>
                    <a:gd name="connsiteY3" fmla="*/ 648453 h 920866"/>
                    <a:gd name="connsiteX4" fmla="*/ 922300 w 1210422"/>
                    <a:gd name="connsiteY4" fmla="*/ 920866 h 920866"/>
                    <a:gd name="connsiteX5" fmla="*/ 810151 w 1210422"/>
                    <a:gd name="connsiteY5" fmla="*/ 899458 h 920866"/>
                    <a:gd name="connsiteX6" fmla="*/ 763756 w 1210422"/>
                    <a:gd name="connsiteY6" fmla="*/ 875649 h 920866"/>
                    <a:gd name="connsiteX7" fmla="*/ 717360 w 1210422"/>
                    <a:gd name="connsiteY7" fmla="*/ 899458 h 920866"/>
                    <a:gd name="connsiteX8" fmla="*/ 605210 w 1210422"/>
                    <a:gd name="connsiteY8" fmla="*/ 920866 h 920866"/>
                    <a:gd name="connsiteX9" fmla="*/ 493061 w 1210422"/>
                    <a:gd name="connsiteY9" fmla="*/ 899458 h 920866"/>
                    <a:gd name="connsiteX10" fmla="*/ 446665 w 1210422"/>
                    <a:gd name="connsiteY10" fmla="*/ 875649 h 920866"/>
                    <a:gd name="connsiteX11" fmla="*/ 400271 w 1210422"/>
                    <a:gd name="connsiteY11" fmla="*/ 899458 h 920866"/>
                    <a:gd name="connsiteX12" fmla="*/ 288121 w 1210422"/>
                    <a:gd name="connsiteY12" fmla="*/ 920866 h 920866"/>
                    <a:gd name="connsiteX13" fmla="*/ 0 w 1210422"/>
                    <a:gd name="connsiteY13" fmla="*/ 648453 h 920866"/>
                    <a:gd name="connsiteX14" fmla="*/ 175971 w 1210422"/>
                    <a:gd name="connsiteY14" fmla="*/ 397448 h 920866"/>
                    <a:gd name="connsiteX15" fmla="*/ 461021 w 1210422"/>
                    <a:gd name="connsiteY15" fmla="*/ 0 h 92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10422" h="920866" fill="none" extrusionOk="0">
                      <a:moveTo>
                        <a:pt x="461021" y="0"/>
                      </a:moveTo>
                      <a:cubicBezTo>
                        <a:pt x="794352" y="58408"/>
                        <a:pt x="859784" y="245326"/>
                        <a:pt x="989929" y="384381"/>
                      </a:cubicBezTo>
                      <a:cubicBezTo>
                        <a:pt x="1001817" y="385029"/>
                        <a:pt x="1018285" y="393891"/>
                        <a:pt x="1034451" y="397448"/>
                      </a:cubicBezTo>
                      <a:cubicBezTo>
                        <a:pt x="1121299" y="417164"/>
                        <a:pt x="1202309" y="553225"/>
                        <a:pt x="1210422" y="648453"/>
                      </a:cubicBezTo>
                      <a:cubicBezTo>
                        <a:pt x="1215143" y="803241"/>
                        <a:pt x="1046601" y="923720"/>
                        <a:pt x="922300" y="920866"/>
                      </a:cubicBezTo>
                      <a:cubicBezTo>
                        <a:pt x="886213" y="910705"/>
                        <a:pt x="850423" y="913958"/>
                        <a:pt x="810151" y="899458"/>
                      </a:cubicBezTo>
                      <a:cubicBezTo>
                        <a:pt x="797989" y="895094"/>
                        <a:pt x="785096" y="883652"/>
                        <a:pt x="763756" y="875649"/>
                      </a:cubicBezTo>
                      <a:cubicBezTo>
                        <a:pt x="755720" y="885593"/>
                        <a:pt x="727450" y="888789"/>
                        <a:pt x="717360" y="899458"/>
                      </a:cubicBezTo>
                      <a:cubicBezTo>
                        <a:pt x="684908" y="914872"/>
                        <a:pt x="652648" y="923585"/>
                        <a:pt x="605210" y="920866"/>
                      </a:cubicBezTo>
                      <a:cubicBezTo>
                        <a:pt x="567716" y="921418"/>
                        <a:pt x="534785" y="919989"/>
                        <a:pt x="493061" y="899458"/>
                      </a:cubicBezTo>
                      <a:cubicBezTo>
                        <a:pt x="475778" y="893389"/>
                        <a:pt x="470658" y="884071"/>
                        <a:pt x="446665" y="875649"/>
                      </a:cubicBezTo>
                      <a:cubicBezTo>
                        <a:pt x="437932" y="886072"/>
                        <a:pt x="415622" y="888080"/>
                        <a:pt x="400271" y="899458"/>
                      </a:cubicBezTo>
                      <a:cubicBezTo>
                        <a:pt x="365177" y="913903"/>
                        <a:pt x="329865" y="925195"/>
                        <a:pt x="288121" y="920866"/>
                      </a:cubicBezTo>
                      <a:cubicBezTo>
                        <a:pt x="145541" y="934932"/>
                        <a:pt x="-7588" y="816117"/>
                        <a:pt x="0" y="648453"/>
                      </a:cubicBezTo>
                      <a:cubicBezTo>
                        <a:pt x="-26694" y="551382"/>
                        <a:pt x="75235" y="433983"/>
                        <a:pt x="175971" y="397448"/>
                      </a:cubicBezTo>
                      <a:cubicBezTo>
                        <a:pt x="228507" y="253559"/>
                        <a:pt x="458421" y="203035"/>
                        <a:pt x="461021" y="0"/>
                      </a:cubicBezTo>
                      <a:close/>
                    </a:path>
                    <a:path w="1210422" h="920866" stroke="0" extrusionOk="0">
                      <a:moveTo>
                        <a:pt x="461021" y="0"/>
                      </a:moveTo>
                      <a:cubicBezTo>
                        <a:pt x="794818" y="30587"/>
                        <a:pt x="812082" y="210673"/>
                        <a:pt x="989929" y="384381"/>
                      </a:cubicBezTo>
                      <a:cubicBezTo>
                        <a:pt x="1008827" y="386745"/>
                        <a:pt x="1022529" y="395059"/>
                        <a:pt x="1034451" y="397448"/>
                      </a:cubicBezTo>
                      <a:cubicBezTo>
                        <a:pt x="1107206" y="445957"/>
                        <a:pt x="1216440" y="535825"/>
                        <a:pt x="1210422" y="648453"/>
                      </a:cubicBezTo>
                      <a:cubicBezTo>
                        <a:pt x="1200930" y="800901"/>
                        <a:pt x="1045902" y="916144"/>
                        <a:pt x="922300" y="920866"/>
                      </a:cubicBezTo>
                      <a:cubicBezTo>
                        <a:pt x="883182" y="921959"/>
                        <a:pt x="842071" y="909308"/>
                        <a:pt x="810151" y="899458"/>
                      </a:cubicBezTo>
                      <a:cubicBezTo>
                        <a:pt x="794212" y="891543"/>
                        <a:pt x="784691" y="879848"/>
                        <a:pt x="763756" y="875649"/>
                      </a:cubicBezTo>
                      <a:cubicBezTo>
                        <a:pt x="743209" y="888432"/>
                        <a:pt x="732153" y="885407"/>
                        <a:pt x="717360" y="899458"/>
                      </a:cubicBezTo>
                      <a:cubicBezTo>
                        <a:pt x="678328" y="913780"/>
                        <a:pt x="637672" y="925143"/>
                        <a:pt x="605210" y="920866"/>
                      </a:cubicBezTo>
                      <a:cubicBezTo>
                        <a:pt x="572127" y="925998"/>
                        <a:pt x="536197" y="914961"/>
                        <a:pt x="493061" y="899458"/>
                      </a:cubicBezTo>
                      <a:cubicBezTo>
                        <a:pt x="475640" y="890805"/>
                        <a:pt x="466122" y="882628"/>
                        <a:pt x="446665" y="875649"/>
                      </a:cubicBezTo>
                      <a:cubicBezTo>
                        <a:pt x="434811" y="884698"/>
                        <a:pt x="416194" y="885325"/>
                        <a:pt x="400271" y="899458"/>
                      </a:cubicBezTo>
                      <a:cubicBezTo>
                        <a:pt x="365182" y="914148"/>
                        <a:pt x="324699" y="921416"/>
                        <a:pt x="288121" y="920866"/>
                      </a:cubicBezTo>
                      <a:cubicBezTo>
                        <a:pt x="130759" y="904439"/>
                        <a:pt x="1044" y="793079"/>
                        <a:pt x="0" y="648453"/>
                      </a:cubicBezTo>
                      <a:cubicBezTo>
                        <a:pt x="-6496" y="546379"/>
                        <a:pt x="70733" y="442657"/>
                        <a:pt x="175971" y="397448"/>
                      </a:cubicBezTo>
                      <a:cubicBezTo>
                        <a:pt x="297051" y="290564"/>
                        <a:pt x="501858" y="237784"/>
                        <a:pt x="46102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789078915">
                        <a:custGeom>
                          <a:avLst/>
                          <a:gdLst>
                            <a:gd name="connsiteX0" fmla="*/ 725172 w 1472565"/>
                            <a:gd name="connsiteY0" fmla="*/ 0 h 1109980"/>
                            <a:gd name="connsiteX1" fmla="*/ 1204320 w 1472565"/>
                            <a:gd name="connsiteY1" fmla="*/ 464692 h 1109980"/>
                            <a:gd name="connsiteX2" fmla="*/ 1258484 w 1472565"/>
                            <a:gd name="connsiteY2" fmla="*/ 480409 h 1109980"/>
                            <a:gd name="connsiteX3" fmla="*/ 1472565 w 1472565"/>
                            <a:gd name="connsiteY3" fmla="*/ 782320 h 1109980"/>
                            <a:gd name="connsiteX4" fmla="*/ 1122045 w 1472565"/>
                            <a:gd name="connsiteY4" fmla="*/ 1109980 h 1109980"/>
                            <a:gd name="connsiteX5" fmla="*/ 985607 w 1472565"/>
                            <a:gd name="connsiteY5" fmla="*/ 1084231 h 1109980"/>
                            <a:gd name="connsiteX6" fmla="*/ 929164 w 1472565"/>
                            <a:gd name="connsiteY6" fmla="*/ 1055593 h 1109980"/>
                            <a:gd name="connsiteX7" fmla="*/ 872721 w 1472565"/>
                            <a:gd name="connsiteY7" fmla="*/ 1084231 h 1109980"/>
                            <a:gd name="connsiteX8" fmla="*/ 736282 w 1472565"/>
                            <a:gd name="connsiteY8" fmla="*/ 1109980 h 1109980"/>
                            <a:gd name="connsiteX9" fmla="*/ 599844 w 1472565"/>
                            <a:gd name="connsiteY9" fmla="*/ 1084231 h 1109980"/>
                            <a:gd name="connsiteX10" fmla="*/ 543401 w 1472565"/>
                            <a:gd name="connsiteY10" fmla="*/ 1055593 h 1109980"/>
                            <a:gd name="connsiteX11" fmla="*/ 486959 w 1472565"/>
                            <a:gd name="connsiteY11" fmla="*/ 1084231 h 1109980"/>
                            <a:gd name="connsiteX12" fmla="*/ 350520 w 1472565"/>
                            <a:gd name="connsiteY12" fmla="*/ 1109980 h 1109980"/>
                            <a:gd name="connsiteX13" fmla="*/ 0 w 1472565"/>
                            <a:gd name="connsiteY13" fmla="*/ 782320 h 1109980"/>
                            <a:gd name="connsiteX14" fmla="*/ 214082 w 1472565"/>
                            <a:gd name="connsiteY14" fmla="*/ 480409 h 1109980"/>
                            <a:gd name="connsiteX15" fmla="*/ 236537 w 1472565"/>
                            <a:gd name="connsiteY15" fmla="*/ 473893 h 1109980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472565" h="1107626">
                              <a:moveTo>
                                <a:pt x="560866" y="0"/>
                              </a:moveTo>
                              <a:cubicBezTo>
                                <a:pt x="963347" y="92704"/>
                                <a:pt x="989835" y="308225"/>
                                <a:pt x="1204320" y="462338"/>
                              </a:cubicBezTo>
                              <a:lnTo>
                                <a:pt x="1258484" y="478055"/>
                              </a:lnTo>
                              <a:cubicBezTo>
                                <a:pt x="1384290" y="527797"/>
                                <a:pt x="1472565" y="644245"/>
                                <a:pt x="1472565" y="779966"/>
                              </a:cubicBezTo>
                              <a:cubicBezTo>
                                <a:pt x="1472565" y="960928"/>
                                <a:pt x="1315632" y="1107626"/>
                                <a:pt x="1122045" y="1107626"/>
                              </a:cubicBezTo>
                              <a:cubicBezTo>
                                <a:pt x="1073649" y="1107626"/>
                                <a:pt x="1027543" y="1098458"/>
                                <a:pt x="985607" y="1081877"/>
                              </a:cubicBezTo>
                              <a:lnTo>
                                <a:pt x="929164" y="1053239"/>
                              </a:lnTo>
                              <a:lnTo>
                                <a:pt x="872721" y="1081877"/>
                              </a:lnTo>
                              <a:cubicBezTo>
                                <a:pt x="830785" y="1098458"/>
                                <a:pt x="784679" y="1107626"/>
                                <a:pt x="736282" y="1107626"/>
                              </a:cubicBezTo>
                              <a:cubicBezTo>
                                <a:pt x="687885" y="1107626"/>
                                <a:pt x="641780" y="1098458"/>
                                <a:pt x="599844" y="1081877"/>
                              </a:cubicBezTo>
                              <a:lnTo>
                                <a:pt x="543401" y="1053239"/>
                              </a:lnTo>
                              <a:lnTo>
                                <a:pt x="486959" y="1081877"/>
                              </a:lnTo>
                              <a:cubicBezTo>
                                <a:pt x="445023" y="1098458"/>
                                <a:pt x="398917" y="1107626"/>
                                <a:pt x="350520" y="1107626"/>
                              </a:cubicBezTo>
                              <a:cubicBezTo>
                                <a:pt x="156933" y="1107626"/>
                                <a:pt x="0" y="960928"/>
                                <a:pt x="0" y="779966"/>
                              </a:cubicBezTo>
                              <a:cubicBezTo>
                                <a:pt x="0" y="644245"/>
                                <a:pt x="88275" y="527797"/>
                                <a:pt x="214082" y="478055"/>
                              </a:cubicBezTo>
                              <a:cubicBezTo>
                                <a:pt x="329677" y="318703"/>
                                <a:pt x="613294" y="302561"/>
                                <a:pt x="560866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AD7EA82B-77B3-9305-F099-2747FA3B5569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月 61">
                  <a:extLst>
                    <a:ext uri="{FF2B5EF4-FFF2-40B4-BE49-F238E27FC236}">
                      <a16:creationId xmlns:a16="http://schemas.microsoft.com/office/drawing/2014/main" id="{881816C2-2941-983B-787E-BA70CF04D7FA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月 62">
                  <a:extLst>
                    <a:ext uri="{FF2B5EF4-FFF2-40B4-BE49-F238E27FC236}">
                      <a16:creationId xmlns:a16="http://schemas.microsoft.com/office/drawing/2014/main" id="{3B267A9B-D531-D2EB-96FD-DCBCA57EF0D5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0F3E04D2-2B05-DD23-2072-4610BC727DAE}"/>
                  </a:ext>
                </a:extLst>
              </p:cNvPr>
              <p:cNvGrpSpPr/>
              <p:nvPr/>
            </p:nvGrpSpPr>
            <p:grpSpPr>
              <a:xfrm>
                <a:off x="4624290" y="1940314"/>
                <a:ext cx="398536" cy="348041"/>
                <a:chOff x="-19104" y="1540163"/>
                <a:chExt cx="1210422" cy="920866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11D5EA57-6233-6409-A625-1B3116F3C2E9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461021 w 1210422"/>
                    <a:gd name="connsiteY0" fmla="*/ 0 h 920866"/>
                    <a:gd name="connsiteX1" fmla="*/ 989929 w 1210422"/>
                    <a:gd name="connsiteY1" fmla="*/ 384381 h 920866"/>
                    <a:gd name="connsiteX2" fmla="*/ 1034451 w 1210422"/>
                    <a:gd name="connsiteY2" fmla="*/ 397448 h 920866"/>
                    <a:gd name="connsiteX3" fmla="*/ 1210422 w 1210422"/>
                    <a:gd name="connsiteY3" fmla="*/ 648453 h 920866"/>
                    <a:gd name="connsiteX4" fmla="*/ 922300 w 1210422"/>
                    <a:gd name="connsiteY4" fmla="*/ 920866 h 920866"/>
                    <a:gd name="connsiteX5" fmla="*/ 810151 w 1210422"/>
                    <a:gd name="connsiteY5" fmla="*/ 899458 h 920866"/>
                    <a:gd name="connsiteX6" fmla="*/ 763756 w 1210422"/>
                    <a:gd name="connsiteY6" fmla="*/ 875649 h 920866"/>
                    <a:gd name="connsiteX7" fmla="*/ 717360 w 1210422"/>
                    <a:gd name="connsiteY7" fmla="*/ 899458 h 920866"/>
                    <a:gd name="connsiteX8" fmla="*/ 605210 w 1210422"/>
                    <a:gd name="connsiteY8" fmla="*/ 920866 h 920866"/>
                    <a:gd name="connsiteX9" fmla="*/ 493061 w 1210422"/>
                    <a:gd name="connsiteY9" fmla="*/ 899458 h 920866"/>
                    <a:gd name="connsiteX10" fmla="*/ 446665 w 1210422"/>
                    <a:gd name="connsiteY10" fmla="*/ 875649 h 920866"/>
                    <a:gd name="connsiteX11" fmla="*/ 400271 w 1210422"/>
                    <a:gd name="connsiteY11" fmla="*/ 899458 h 920866"/>
                    <a:gd name="connsiteX12" fmla="*/ 288121 w 1210422"/>
                    <a:gd name="connsiteY12" fmla="*/ 920866 h 920866"/>
                    <a:gd name="connsiteX13" fmla="*/ 0 w 1210422"/>
                    <a:gd name="connsiteY13" fmla="*/ 648453 h 920866"/>
                    <a:gd name="connsiteX14" fmla="*/ 175971 w 1210422"/>
                    <a:gd name="connsiteY14" fmla="*/ 397448 h 920866"/>
                    <a:gd name="connsiteX15" fmla="*/ 461021 w 1210422"/>
                    <a:gd name="connsiteY15" fmla="*/ 0 h 92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10422" h="920866" fill="none" extrusionOk="0">
                      <a:moveTo>
                        <a:pt x="461021" y="0"/>
                      </a:moveTo>
                      <a:cubicBezTo>
                        <a:pt x="817288" y="73435"/>
                        <a:pt x="825774" y="242366"/>
                        <a:pt x="989929" y="384381"/>
                      </a:cubicBezTo>
                      <a:cubicBezTo>
                        <a:pt x="1004465" y="383652"/>
                        <a:pt x="1019152" y="396148"/>
                        <a:pt x="1034451" y="397448"/>
                      </a:cubicBezTo>
                      <a:cubicBezTo>
                        <a:pt x="1141126" y="437629"/>
                        <a:pt x="1222734" y="554579"/>
                        <a:pt x="1210422" y="648453"/>
                      </a:cubicBezTo>
                      <a:cubicBezTo>
                        <a:pt x="1200502" y="816921"/>
                        <a:pt x="1092771" y="924019"/>
                        <a:pt x="922300" y="920866"/>
                      </a:cubicBezTo>
                      <a:cubicBezTo>
                        <a:pt x="883654" y="920400"/>
                        <a:pt x="852684" y="907219"/>
                        <a:pt x="810151" y="899458"/>
                      </a:cubicBezTo>
                      <a:cubicBezTo>
                        <a:pt x="795220" y="898698"/>
                        <a:pt x="776060" y="875757"/>
                        <a:pt x="763756" y="875649"/>
                      </a:cubicBezTo>
                      <a:cubicBezTo>
                        <a:pt x="755276" y="885443"/>
                        <a:pt x="725715" y="889670"/>
                        <a:pt x="717360" y="899458"/>
                      </a:cubicBezTo>
                      <a:cubicBezTo>
                        <a:pt x="677884" y="915910"/>
                        <a:pt x="636580" y="915733"/>
                        <a:pt x="605210" y="920866"/>
                      </a:cubicBezTo>
                      <a:cubicBezTo>
                        <a:pt x="564482" y="921183"/>
                        <a:pt x="532500" y="915468"/>
                        <a:pt x="493061" y="899458"/>
                      </a:cubicBezTo>
                      <a:cubicBezTo>
                        <a:pt x="473998" y="890420"/>
                        <a:pt x="471477" y="882724"/>
                        <a:pt x="446665" y="875649"/>
                      </a:cubicBezTo>
                      <a:cubicBezTo>
                        <a:pt x="425411" y="888142"/>
                        <a:pt x="408487" y="888364"/>
                        <a:pt x="400271" y="899458"/>
                      </a:cubicBezTo>
                      <a:cubicBezTo>
                        <a:pt x="366190" y="912428"/>
                        <a:pt x="333078" y="918581"/>
                        <a:pt x="288121" y="920866"/>
                      </a:cubicBezTo>
                      <a:cubicBezTo>
                        <a:pt x="140084" y="892673"/>
                        <a:pt x="143" y="795202"/>
                        <a:pt x="0" y="648453"/>
                      </a:cubicBezTo>
                      <a:cubicBezTo>
                        <a:pt x="-15496" y="532136"/>
                        <a:pt x="69650" y="436820"/>
                        <a:pt x="175971" y="397448"/>
                      </a:cubicBezTo>
                      <a:cubicBezTo>
                        <a:pt x="267428" y="322936"/>
                        <a:pt x="501720" y="260155"/>
                        <a:pt x="461021" y="0"/>
                      </a:cubicBezTo>
                      <a:close/>
                    </a:path>
                    <a:path w="1210422" h="920866" stroke="0" extrusionOk="0">
                      <a:moveTo>
                        <a:pt x="461021" y="0"/>
                      </a:moveTo>
                      <a:cubicBezTo>
                        <a:pt x="781334" y="28825"/>
                        <a:pt x="851773" y="233139"/>
                        <a:pt x="989929" y="384381"/>
                      </a:cubicBezTo>
                      <a:cubicBezTo>
                        <a:pt x="1004994" y="384432"/>
                        <a:pt x="1014953" y="393707"/>
                        <a:pt x="1034451" y="397448"/>
                      </a:cubicBezTo>
                      <a:cubicBezTo>
                        <a:pt x="1113831" y="457055"/>
                        <a:pt x="1201634" y="556661"/>
                        <a:pt x="1210422" y="648453"/>
                      </a:cubicBezTo>
                      <a:cubicBezTo>
                        <a:pt x="1199501" y="796124"/>
                        <a:pt x="1063926" y="952291"/>
                        <a:pt x="922300" y="920866"/>
                      </a:cubicBezTo>
                      <a:cubicBezTo>
                        <a:pt x="883887" y="913751"/>
                        <a:pt x="848149" y="907683"/>
                        <a:pt x="810151" y="899458"/>
                      </a:cubicBezTo>
                      <a:cubicBezTo>
                        <a:pt x="785982" y="890954"/>
                        <a:pt x="778069" y="877376"/>
                        <a:pt x="763756" y="875649"/>
                      </a:cubicBezTo>
                      <a:cubicBezTo>
                        <a:pt x="750024" y="886899"/>
                        <a:pt x="735302" y="889363"/>
                        <a:pt x="717360" y="899458"/>
                      </a:cubicBezTo>
                      <a:cubicBezTo>
                        <a:pt x="681342" y="906069"/>
                        <a:pt x="642588" y="923688"/>
                        <a:pt x="605210" y="920866"/>
                      </a:cubicBezTo>
                      <a:cubicBezTo>
                        <a:pt x="575118" y="919712"/>
                        <a:pt x="528375" y="914889"/>
                        <a:pt x="493061" y="899458"/>
                      </a:cubicBezTo>
                      <a:cubicBezTo>
                        <a:pt x="472884" y="890381"/>
                        <a:pt x="461033" y="882694"/>
                        <a:pt x="446665" y="875649"/>
                      </a:cubicBezTo>
                      <a:cubicBezTo>
                        <a:pt x="427630" y="885502"/>
                        <a:pt x="422231" y="886864"/>
                        <a:pt x="400271" y="899458"/>
                      </a:cubicBezTo>
                      <a:cubicBezTo>
                        <a:pt x="369887" y="922686"/>
                        <a:pt x="325069" y="918377"/>
                        <a:pt x="288121" y="920866"/>
                      </a:cubicBezTo>
                      <a:cubicBezTo>
                        <a:pt x="117685" y="931548"/>
                        <a:pt x="-10131" y="791954"/>
                        <a:pt x="0" y="648453"/>
                      </a:cubicBezTo>
                      <a:cubicBezTo>
                        <a:pt x="22159" y="554627"/>
                        <a:pt x="62264" y="439949"/>
                        <a:pt x="175971" y="397448"/>
                      </a:cubicBezTo>
                      <a:cubicBezTo>
                        <a:pt x="306742" y="258375"/>
                        <a:pt x="504623" y="244832"/>
                        <a:pt x="46102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4071488073">
                        <a:custGeom>
                          <a:avLst/>
                          <a:gdLst>
                            <a:gd name="connsiteX0" fmla="*/ 725172 w 1472565"/>
                            <a:gd name="connsiteY0" fmla="*/ 0 h 1109980"/>
                            <a:gd name="connsiteX1" fmla="*/ 1204320 w 1472565"/>
                            <a:gd name="connsiteY1" fmla="*/ 464692 h 1109980"/>
                            <a:gd name="connsiteX2" fmla="*/ 1258484 w 1472565"/>
                            <a:gd name="connsiteY2" fmla="*/ 480409 h 1109980"/>
                            <a:gd name="connsiteX3" fmla="*/ 1472565 w 1472565"/>
                            <a:gd name="connsiteY3" fmla="*/ 782320 h 1109980"/>
                            <a:gd name="connsiteX4" fmla="*/ 1122045 w 1472565"/>
                            <a:gd name="connsiteY4" fmla="*/ 1109980 h 1109980"/>
                            <a:gd name="connsiteX5" fmla="*/ 985607 w 1472565"/>
                            <a:gd name="connsiteY5" fmla="*/ 1084231 h 1109980"/>
                            <a:gd name="connsiteX6" fmla="*/ 929164 w 1472565"/>
                            <a:gd name="connsiteY6" fmla="*/ 1055593 h 1109980"/>
                            <a:gd name="connsiteX7" fmla="*/ 872721 w 1472565"/>
                            <a:gd name="connsiteY7" fmla="*/ 1084231 h 1109980"/>
                            <a:gd name="connsiteX8" fmla="*/ 736282 w 1472565"/>
                            <a:gd name="connsiteY8" fmla="*/ 1109980 h 1109980"/>
                            <a:gd name="connsiteX9" fmla="*/ 599844 w 1472565"/>
                            <a:gd name="connsiteY9" fmla="*/ 1084231 h 1109980"/>
                            <a:gd name="connsiteX10" fmla="*/ 543401 w 1472565"/>
                            <a:gd name="connsiteY10" fmla="*/ 1055593 h 1109980"/>
                            <a:gd name="connsiteX11" fmla="*/ 486959 w 1472565"/>
                            <a:gd name="connsiteY11" fmla="*/ 1084231 h 1109980"/>
                            <a:gd name="connsiteX12" fmla="*/ 350520 w 1472565"/>
                            <a:gd name="connsiteY12" fmla="*/ 1109980 h 1109980"/>
                            <a:gd name="connsiteX13" fmla="*/ 0 w 1472565"/>
                            <a:gd name="connsiteY13" fmla="*/ 782320 h 1109980"/>
                            <a:gd name="connsiteX14" fmla="*/ 214082 w 1472565"/>
                            <a:gd name="connsiteY14" fmla="*/ 480409 h 1109980"/>
                            <a:gd name="connsiteX15" fmla="*/ 236537 w 1472565"/>
                            <a:gd name="connsiteY15" fmla="*/ 473893 h 1109980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472565" h="1107626">
                              <a:moveTo>
                                <a:pt x="560866" y="0"/>
                              </a:moveTo>
                              <a:cubicBezTo>
                                <a:pt x="963347" y="92704"/>
                                <a:pt x="989835" y="308225"/>
                                <a:pt x="1204320" y="462338"/>
                              </a:cubicBezTo>
                              <a:lnTo>
                                <a:pt x="1258484" y="478055"/>
                              </a:lnTo>
                              <a:cubicBezTo>
                                <a:pt x="1384290" y="527797"/>
                                <a:pt x="1472565" y="644245"/>
                                <a:pt x="1472565" y="779966"/>
                              </a:cubicBezTo>
                              <a:cubicBezTo>
                                <a:pt x="1472565" y="960928"/>
                                <a:pt x="1315632" y="1107626"/>
                                <a:pt x="1122045" y="1107626"/>
                              </a:cubicBezTo>
                              <a:cubicBezTo>
                                <a:pt x="1073649" y="1107626"/>
                                <a:pt x="1027543" y="1098458"/>
                                <a:pt x="985607" y="1081877"/>
                              </a:cubicBezTo>
                              <a:lnTo>
                                <a:pt x="929164" y="1053239"/>
                              </a:lnTo>
                              <a:lnTo>
                                <a:pt x="872721" y="1081877"/>
                              </a:lnTo>
                              <a:cubicBezTo>
                                <a:pt x="830785" y="1098458"/>
                                <a:pt x="784679" y="1107626"/>
                                <a:pt x="736282" y="1107626"/>
                              </a:cubicBezTo>
                              <a:cubicBezTo>
                                <a:pt x="687885" y="1107626"/>
                                <a:pt x="641780" y="1098458"/>
                                <a:pt x="599844" y="1081877"/>
                              </a:cubicBezTo>
                              <a:lnTo>
                                <a:pt x="543401" y="1053239"/>
                              </a:lnTo>
                              <a:lnTo>
                                <a:pt x="486959" y="1081877"/>
                              </a:lnTo>
                              <a:cubicBezTo>
                                <a:pt x="445023" y="1098458"/>
                                <a:pt x="398917" y="1107626"/>
                                <a:pt x="350520" y="1107626"/>
                              </a:cubicBezTo>
                              <a:cubicBezTo>
                                <a:pt x="156933" y="1107626"/>
                                <a:pt x="0" y="960928"/>
                                <a:pt x="0" y="779966"/>
                              </a:cubicBezTo>
                              <a:cubicBezTo>
                                <a:pt x="0" y="644245"/>
                                <a:pt x="88275" y="527797"/>
                                <a:pt x="214082" y="478055"/>
                              </a:cubicBezTo>
                              <a:cubicBezTo>
                                <a:pt x="329677" y="318703"/>
                                <a:pt x="613294" y="302561"/>
                                <a:pt x="560866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0ABF6A4-E14A-49D1-6E51-B3E3D643D33C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B071BA45-706C-C624-D97F-5557F2356710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9ABF6201-4F8C-1763-9770-703F642744F2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8919ED8F-CC88-5E3E-6699-C22193D5C854}"/>
                  </a:ext>
                </a:extLst>
              </p:cNvPr>
              <p:cNvGrpSpPr/>
              <p:nvPr/>
            </p:nvGrpSpPr>
            <p:grpSpPr>
              <a:xfrm>
                <a:off x="4951224" y="1953014"/>
                <a:ext cx="398536" cy="348041"/>
                <a:chOff x="-19104" y="1540163"/>
                <a:chExt cx="1210422" cy="920866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530AB1C7-1BDE-62EC-2C16-AB410FDB99BB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461021 w 1210422"/>
                    <a:gd name="connsiteY0" fmla="*/ 0 h 920866"/>
                    <a:gd name="connsiteX1" fmla="*/ 989929 w 1210422"/>
                    <a:gd name="connsiteY1" fmla="*/ 384381 h 920866"/>
                    <a:gd name="connsiteX2" fmla="*/ 1034451 w 1210422"/>
                    <a:gd name="connsiteY2" fmla="*/ 397448 h 920866"/>
                    <a:gd name="connsiteX3" fmla="*/ 1210422 w 1210422"/>
                    <a:gd name="connsiteY3" fmla="*/ 648453 h 920866"/>
                    <a:gd name="connsiteX4" fmla="*/ 922300 w 1210422"/>
                    <a:gd name="connsiteY4" fmla="*/ 920866 h 920866"/>
                    <a:gd name="connsiteX5" fmla="*/ 810151 w 1210422"/>
                    <a:gd name="connsiteY5" fmla="*/ 899458 h 920866"/>
                    <a:gd name="connsiteX6" fmla="*/ 763756 w 1210422"/>
                    <a:gd name="connsiteY6" fmla="*/ 875649 h 920866"/>
                    <a:gd name="connsiteX7" fmla="*/ 717360 w 1210422"/>
                    <a:gd name="connsiteY7" fmla="*/ 899458 h 920866"/>
                    <a:gd name="connsiteX8" fmla="*/ 605210 w 1210422"/>
                    <a:gd name="connsiteY8" fmla="*/ 920866 h 920866"/>
                    <a:gd name="connsiteX9" fmla="*/ 493061 w 1210422"/>
                    <a:gd name="connsiteY9" fmla="*/ 899458 h 920866"/>
                    <a:gd name="connsiteX10" fmla="*/ 446665 w 1210422"/>
                    <a:gd name="connsiteY10" fmla="*/ 875649 h 920866"/>
                    <a:gd name="connsiteX11" fmla="*/ 400271 w 1210422"/>
                    <a:gd name="connsiteY11" fmla="*/ 899458 h 920866"/>
                    <a:gd name="connsiteX12" fmla="*/ 288121 w 1210422"/>
                    <a:gd name="connsiteY12" fmla="*/ 920866 h 920866"/>
                    <a:gd name="connsiteX13" fmla="*/ 0 w 1210422"/>
                    <a:gd name="connsiteY13" fmla="*/ 648453 h 920866"/>
                    <a:gd name="connsiteX14" fmla="*/ 175971 w 1210422"/>
                    <a:gd name="connsiteY14" fmla="*/ 397448 h 920866"/>
                    <a:gd name="connsiteX15" fmla="*/ 461021 w 1210422"/>
                    <a:gd name="connsiteY15" fmla="*/ 0 h 92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10422" h="920866" fill="none" extrusionOk="0">
                      <a:moveTo>
                        <a:pt x="461021" y="0"/>
                      </a:moveTo>
                      <a:cubicBezTo>
                        <a:pt x="798848" y="64272"/>
                        <a:pt x="784113" y="232836"/>
                        <a:pt x="989929" y="384381"/>
                      </a:cubicBezTo>
                      <a:cubicBezTo>
                        <a:pt x="1001466" y="382625"/>
                        <a:pt x="1011024" y="395847"/>
                        <a:pt x="1034451" y="397448"/>
                      </a:cubicBezTo>
                      <a:cubicBezTo>
                        <a:pt x="1125853" y="441765"/>
                        <a:pt x="1198813" y="539553"/>
                        <a:pt x="1210422" y="648453"/>
                      </a:cubicBezTo>
                      <a:cubicBezTo>
                        <a:pt x="1205557" y="818595"/>
                        <a:pt x="1064458" y="928488"/>
                        <a:pt x="922300" y="920866"/>
                      </a:cubicBezTo>
                      <a:cubicBezTo>
                        <a:pt x="886375" y="915968"/>
                        <a:pt x="853495" y="908089"/>
                        <a:pt x="810151" y="899458"/>
                      </a:cubicBezTo>
                      <a:cubicBezTo>
                        <a:pt x="790502" y="893704"/>
                        <a:pt x="783425" y="881794"/>
                        <a:pt x="763756" y="875649"/>
                      </a:cubicBezTo>
                      <a:cubicBezTo>
                        <a:pt x="754072" y="885014"/>
                        <a:pt x="730835" y="890074"/>
                        <a:pt x="717360" y="899458"/>
                      </a:cubicBezTo>
                      <a:cubicBezTo>
                        <a:pt x="681683" y="912175"/>
                        <a:pt x="644994" y="922328"/>
                        <a:pt x="605210" y="920866"/>
                      </a:cubicBezTo>
                      <a:cubicBezTo>
                        <a:pt x="563394" y="922377"/>
                        <a:pt x="524540" y="918748"/>
                        <a:pt x="493061" y="899458"/>
                      </a:cubicBezTo>
                      <a:cubicBezTo>
                        <a:pt x="477885" y="896355"/>
                        <a:pt x="465947" y="879508"/>
                        <a:pt x="446665" y="875649"/>
                      </a:cubicBezTo>
                      <a:cubicBezTo>
                        <a:pt x="437359" y="882961"/>
                        <a:pt x="411329" y="890326"/>
                        <a:pt x="400271" y="899458"/>
                      </a:cubicBezTo>
                      <a:cubicBezTo>
                        <a:pt x="366008" y="914864"/>
                        <a:pt x="329048" y="924504"/>
                        <a:pt x="288121" y="920866"/>
                      </a:cubicBezTo>
                      <a:cubicBezTo>
                        <a:pt x="128782" y="913621"/>
                        <a:pt x="23238" y="766145"/>
                        <a:pt x="0" y="648453"/>
                      </a:cubicBezTo>
                      <a:cubicBezTo>
                        <a:pt x="3214" y="522826"/>
                        <a:pt x="73370" y="432441"/>
                        <a:pt x="175971" y="397448"/>
                      </a:cubicBezTo>
                      <a:cubicBezTo>
                        <a:pt x="281897" y="258523"/>
                        <a:pt x="523828" y="302648"/>
                        <a:pt x="461021" y="0"/>
                      </a:cubicBezTo>
                      <a:close/>
                    </a:path>
                    <a:path w="1210422" h="920866" stroke="0" extrusionOk="0">
                      <a:moveTo>
                        <a:pt x="461021" y="0"/>
                      </a:moveTo>
                      <a:cubicBezTo>
                        <a:pt x="777417" y="54691"/>
                        <a:pt x="801517" y="241577"/>
                        <a:pt x="989929" y="384381"/>
                      </a:cubicBezTo>
                      <a:cubicBezTo>
                        <a:pt x="1005723" y="385022"/>
                        <a:pt x="1021778" y="395465"/>
                        <a:pt x="1034451" y="397448"/>
                      </a:cubicBezTo>
                      <a:cubicBezTo>
                        <a:pt x="1154005" y="423533"/>
                        <a:pt x="1209025" y="561668"/>
                        <a:pt x="1210422" y="648453"/>
                      </a:cubicBezTo>
                      <a:cubicBezTo>
                        <a:pt x="1250688" y="817375"/>
                        <a:pt x="1054935" y="922588"/>
                        <a:pt x="922300" y="920866"/>
                      </a:cubicBezTo>
                      <a:cubicBezTo>
                        <a:pt x="879921" y="930944"/>
                        <a:pt x="846409" y="916873"/>
                        <a:pt x="810151" y="899458"/>
                      </a:cubicBezTo>
                      <a:cubicBezTo>
                        <a:pt x="796303" y="897019"/>
                        <a:pt x="775788" y="876677"/>
                        <a:pt x="763756" y="875649"/>
                      </a:cubicBezTo>
                      <a:cubicBezTo>
                        <a:pt x="751529" y="888731"/>
                        <a:pt x="728130" y="893804"/>
                        <a:pt x="717360" y="899458"/>
                      </a:cubicBezTo>
                      <a:cubicBezTo>
                        <a:pt x="685921" y="908603"/>
                        <a:pt x="645862" y="927870"/>
                        <a:pt x="605210" y="920866"/>
                      </a:cubicBezTo>
                      <a:cubicBezTo>
                        <a:pt x="563713" y="916270"/>
                        <a:pt x="527409" y="914580"/>
                        <a:pt x="493061" y="899458"/>
                      </a:cubicBezTo>
                      <a:cubicBezTo>
                        <a:pt x="475432" y="894720"/>
                        <a:pt x="463844" y="882129"/>
                        <a:pt x="446665" y="875649"/>
                      </a:cubicBezTo>
                      <a:cubicBezTo>
                        <a:pt x="433382" y="883457"/>
                        <a:pt x="419702" y="888641"/>
                        <a:pt x="400271" y="899458"/>
                      </a:cubicBezTo>
                      <a:cubicBezTo>
                        <a:pt x="364950" y="916450"/>
                        <a:pt x="332438" y="916740"/>
                        <a:pt x="288121" y="920866"/>
                      </a:cubicBezTo>
                      <a:cubicBezTo>
                        <a:pt x="133391" y="933939"/>
                        <a:pt x="21142" y="816748"/>
                        <a:pt x="0" y="648453"/>
                      </a:cubicBezTo>
                      <a:cubicBezTo>
                        <a:pt x="-1449" y="560452"/>
                        <a:pt x="64522" y="445979"/>
                        <a:pt x="175971" y="397448"/>
                      </a:cubicBezTo>
                      <a:cubicBezTo>
                        <a:pt x="275946" y="266222"/>
                        <a:pt x="473352" y="236917"/>
                        <a:pt x="46102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4284770701">
                        <a:custGeom>
                          <a:avLst/>
                          <a:gdLst>
                            <a:gd name="connsiteX0" fmla="*/ 725172 w 1472565"/>
                            <a:gd name="connsiteY0" fmla="*/ 0 h 1109980"/>
                            <a:gd name="connsiteX1" fmla="*/ 1204320 w 1472565"/>
                            <a:gd name="connsiteY1" fmla="*/ 464692 h 1109980"/>
                            <a:gd name="connsiteX2" fmla="*/ 1258484 w 1472565"/>
                            <a:gd name="connsiteY2" fmla="*/ 480409 h 1109980"/>
                            <a:gd name="connsiteX3" fmla="*/ 1472565 w 1472565"/>
                            <a:gd name="connsiteY3" fmla="*/ 782320 h 1109980"/>
                            <a:gd name="connsiteX4" fmla="*/ 1122045 w 1472565"/>
                            <a:gd name="connsiteY4" fmla="*/ 1109980 h 1109980"/>
                            <a:gd name="connsiteX5" fmla="*/ 985607 w 1472565"/>
                            <a:gd name="connsiteY5" fmla="*/ 1084231 h 1109980"/>
                            <a:gd name="connsiteX6" fmla="*/ 929164 w 1472565"/>
                            <a:gd name="connsiteY6" fmla="*/ 1055593 h 1109980"/>
                            <a:gd name="connsiteX7" fmla="*/ 872721 w 1472565"/>
                            <a:gd name="connsiteY7" fmla="*/ 1084231 h 1109980"/>
                            <a:gd name="connsiteX8" fmla="*/ 736282 w 1472565"/>
                            <a:gd name="connsiteY8" fmla="*/ 1109980 h 1109980"/>
                            <a:gd name="connsiteX9" fmla="*/ 599844 w 1472565"/>
                            <a:gd name="connsiteY9" fmla="*/ 1084231 h 1109980"/>
                            <a:gd name="connsiteX10" fmla="*/ 543401 w 1472565"/>
                            <a:gd name="connsiteY10" fmla="*/ 1055593 h 1109980"/>
                            <a:gd name="connsiteX11" fmla="*/ 486959 w 1472565"/>
                            <a:gd name="connsiteY11" fmla="*/ 1084231 h 1109980"/>
                            <a:gd name="connsiteX12" fmla="*/ 350520 w 1472565"/>
                            <a:gd name="connsiteY12" fmla="*/ 1109980 h 1109980"/>
                            <a:gd name="connsiteX13" fmla="*/ 0 w 1472565"/>
                            <a:gd name="connsiteY13" fmla="*/ 782320 h 1109980"/>
                            <a:gd name="connsiteX14" fmla="*/ 214082 w 1472565"/>
                            <a:gd name="connsiteY14" fmla="*/ 480409 h 1109980"/>
                            <a:gd name="connsiteX15" fmla="*/ 236537 w 1472565"/>
                            <a:gd name="connsiteY15" fmla="*/ 473893 h 1109980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472565" h="1107626">
                              <a:moveTo>
                                <a:pt x="560866" y="0"/>
                              </a:moveTo>
                              <a:cubicBezTo>
                                <a:pt x="963347" y="92704"/>
                                <a:pt x="989835" y="308225"/>
                                <a:pt x="1204320" y="462338"/>
                              </a:cubicBezTo>
                              <a:lnTo>
                                <a:pt x="1258484" y="478055"/>
                              </a:lnTo>
                              <a:cubicBezTo>
                                <a:pt x="1384290" y="527797"/>
                                <a:pt x="1472565" y="644245"/>
                                <a:pt x="1472565" y="779966"/>
                              </a:cubicBezTo>
                              <a:cubicBezTo>
                                <a:pt x="1472565" y="960928"/>
                                <a:pt x="1315632" y="1107626"/>
                                <a:pt x="1122045" y="1107626"/>
                              </a:cubicBezTo>
                              <a:cubicBezTo>
                                <a:pt x="1073649" y="1107626"/>
                                <a:pt x="1027543" y="1098458"/>
                                <a:pt x="985607" y="1081877"/>
                              </a:cubicBezTo>
                              <a:lnTo>
                                <a:pt x="929164" y="1053239"/>
                              </a:lnTo>
                              <a:lnTo>
                                <a:pt x="872721" y="1081877"/>
                              </a:lnTo>
                              <a:cubicBezTo>
                                <a:pt x="830785" y="1098458"/>
                                <a:pt x="784679" y="1107626"/>
                                <a:pt x="736282" y="1107626"/>
                              </a:cubicBezTo>
                              <a:cubicBezTo>
                                <a:pt x="687885" y="1107626"/>
                                <a:pt x="641780" y="1098458"/>
                                <a:pt x="599844" y="1081877"/>
                              </a:cubicBezTo>
                              <a:lnTo>
                                <a:pt x="543401" y="1053239"/>
                              </a:lnTo>
                              <a:lnTo>
                                <a:pt x="486959" y="1081877"/>
                              </a:lnTo>
                              <a:cubicBezTo>
                                <a:pt x="445023" y="1098458"/>
                                <a:pt x="398917" y="1107626"/>
                                <a:pt x="350520" y="1107626"/>
                              </a:cubicBezTo>
                              <a:cubicBezTo>
                                <a:pt x="156933" y="1107626"/>
                                <a:pt x="0" y="960928"/>
                                <a:pt x="0" y="779966"/>
                              </a:cubicBezTo>
                              <a:cubicBezTo>
                                <a:pt x="0" y="644245"/>
                                <a:pt x="88275" y="527797"/>
                                <a:pt x="214082" y="478055"/>
                              </a:cubicBezTo>
                              <a:cubicBezTo>
                                <a:pt x="329677" y="318703"/>
                                <a:pt x="613294" y="302561"/>
                                <a:pt x="560866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B67AF819-3D99-5CB9-8318-A5FF616E28AF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F081FC84-8118-9C75-0C62-9D3D72927065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ED6D20F3-41FA-F51A-9987-72BF745F2793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952EED14-EE65-2A92-F6E4-F14159A1CB4E}"/>
              </a:ext>
            </a:extLst>
          </p:cNvPr>
          <p:cNvGrpSpPr/>
          <p:nvPr/>
        </p:nvGrpSpPr>
        <p:grpSpPr>
          <a:xfrm>
            <a:off x="6695601" y="1610521"/>
            <a:ext cx="2543810" cy="1343216"/>
            <a:chOff x="6695601" y="1610521"/>
            <a:chExt cx="2543810" cy="134321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AB9449E-A5C6-6522-575E-6FE83F5ACE04}"/>
                </a:ext>
              </a:extLst>
            </p:cNvPr>
            <p:cNvGrpSpPr/>
            <p:nvPr/>
          </p:nvGrpSpPr>
          <p:grpSpPr>
            <a:xfrm>
              <a:off x="6695601" y="1801609"/>
              <a:ext cx="2543810" cy="1152128"/>
              <a:chOff x="3937000" y="2147602"/>
              <a:chExt cx="2110034" cy="955665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450B09B-498E-31D3-4462-6B77D2941258}"/>
                  </a:ext>
                </a:extLst>
              </p:cNvPr>
              <p:cNvSpPr/>
              <p:nvPr/>
            </p:nvSpPr>
            <p:spPr>
              <a:xfrm>
                <a:off x="44469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58428220">
                      <a:custGeom>
                        <a:avLst/>
                        <a:gdLst>
                          <a:gd name="connsiteX0" fmla="*/ 655397 w 1319294"/>
                          <a:gd name="connsiteY0" fmla="*/ 0 h 1097782"/>
                          <a:gd name="connsiteX1" fmla="*/ 1118246 w 1319294"/>
                          <a:gd name="connsiteY1" fmla="*/ 115761 h 1097782"/>
                          <a:gd name="connsiteX2" fmla="*/ 1120013 w 1319294"/>
                          <a:gd name="connsiteY2" fmla="*/ 125460 h 1097782"/>
                          <a:gd name="connsiteX3" fmla="*/ 1121518 w 1319294"/>
                          <a:gd name="connsiteY3" fmla="*/ 125460 h 1097782"/>
                          <a:gd name="connsiteX4" fmla="*/ 1224362 w 1319294"/>
                          <a:gd name="connsiteY4" fmla="*/ 536832 h 1097782"/>
                          <a:gd name="connsiteX5" fmla="*/ 1319294 w 1319294"/>
                          <a:gd name="connsiteY5" fmla="*/ 916560 h 1097782"/>
                          <a:gd name="connsiteX6" fmla="*/ 975584 w 1319294"/>
                          <a:gd name="connsiteY6" fmla="*/ 1045506 h 1097782"/>
                          <a:gd name="connsiteX7" fmla="*/ 933496 w 1319294"/>
                          <a:gd name="connsiteY7" fmla="*/ 1043913 h 1097782"/>
                          <a:gd name="connsiteX8" fmla="*/ 898129 w 1319294"/>
                          <a:gd name="connsiteY8" fmla="*/ 1060014 h 1097782"/>
                          <a:gd name="connsiteX9" fmla="*/ 655397 w 1319294"/>
                          <a:gd name="connsiteY9" fmla="*/ 1097782 h 1097782"/>
                          <a:gd name="connsiteX10" fmla="*/ 412665 w 1319294"/>
                          <a:gd name="connsiteY10" fmla="*/ 1060014 h 1097782"/>
                          <a:gd name="connsiteX11" fmla="*/ 377382 w 1319294"/>
                          <a:gd name="connsiteY11" fmla="*/ 1043951 h 1097782"/>
                          <a:gd name="connsiteX12" fmla="*/ 336300 w 1319294"/>
                          <a:gd name="connsiteY12" fmla="*/ 1045506 h 1097782"/>
                          <a:gd name="connsiteX13" fmla="*/ 0 w 1319294"/>
                          <a:gd name="connsiteY13" fmla="*/ 890573 h 1097782"/>
                          <a:gd name="connsiteX14" fmla="*/ 98963 w 1319294"/>
                          <a:gd name="connsiteY14" fmla="*/ 495001 h 1097782"/>
                          <a:gd name="connsiteX15" fmla="*/ 190313 w 1319294"/>
                          <a:gd name="connsiteY15" fmla="*/ 129857 h 1097782"/>
                          <a:gd name="connsiteX16" fmla="*/ 190147 w 1319294"/>
                          <a:gd name="connsiteY16" fmla="*/ 128945 h 1097782"/>
                          <a:gd name="connsiteX17" fmla="*/ 655397 w 1319294"/>
                          <a:gd name="connsiteY17" fmla="*/ 0 h 10977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319294" h="1097782" fill="none" extrusionOk="0">
                            <a:moveTo>
                              <a:pt x="655397" y="0"/>
                            </a:moveTo>
                            <a:cubicBezTo>
                              <a:pt x="898930" y="6715"/>
                              <a:pt x="1079909" y="63070"/>
                              <a:pt x="1118246" y="115761"/>
                            </a:cubicBezTo>
                            <a:cubicBezTo>
                              <a:pt x="1119262" y="119320"/>
                              <a:pt x="1119002" y="123128"/>
                              <a:pt x="1120013" y="125460"/>
                            </a:cubicBezTo>
                            <a:cubicBezTo>
                              <a:pt x="1120737" y="125378"/>
                              <a:pt x="1120805" y="125600"/>
                              <a:pt x="1121518" y="125460"/>
                            </a:cubicBezTo>
                            <a:cubicBezTo>
                              <a:pt x="1164894" y="251459"/>
                              <a:pt x="1153113" y="451849"/>
                              <a:pt x="1224362" y="536832"/>
                            </a:cubicBezTo>
                            <a:cubicBezTo>
                              <a:pt x="1295611" y="621815"/>
                              <a:pt x="1287782" y="812444"/>
                              <a:pt x="1319294" y="916560"/>
                            </a:cubicBezTo>
                            <a:cubicBezTo>
                              <a:pt x="1286305" y="1082469"/>
                              <a:pt x="1029038" y="1011591"/>
                              <a:pt x="975584" y="1045506"/>
                            </a:cubicBezTo>
                            <a:cubicBezTo>
                              <a:pt x="958334" y="1048099"/>
                              <a:pt x="946807" y="1041025"/>
                              <a:pt x="933496" y="1043913"/>
                            </a:cubicBezTo>
                            <a:cubicBezTo>
                              <a:pt x="924488" y="1050219"/>
                              <a:pt x="907202" y="1052785"/>
                              <a:pt x="898129" y="1060014"/>
                            </a:cubicBezTo>
                            <a:cubicBezTo>
                              <a:pt x="840857" y="1085941"/>
                              <a:pt x="752339" y="1101564"/>
                              <a:pt x="655397" y="1097782"/>
                            </a:cubicBezTo>
                            <a:cubicBezTo>
                              <a:pt x="567699" y="1099480"/>
                              <a:pt x="477350" y="1080438"/>
                              <a:pt x="412665" y="1060014"/>
                            </a:cubicBezTo>
                            <a:cubicBezTo>
                              <a:pt x="399123" y="1055565"/>
                              <a:pt x="388906" y="1047599"/>
                              <a:pt x="377382" y="1043951"/>
                            </a:cubicBezTo>
                            <a:cubicBezTo>
                              <a:pt x="360612" y="1047431"/>
                              <a:pt x="344515" y="1044504"/>
                              <a:pt x="336300" y="1045506"/>
                            </a:cubicBezTo>
                            <a:cubicBezTo>
                              <a:pt x="308253" y="1002280"/>
                              <a:pt x="20049" y="1041176"/>
                              <a:pt x="0" y="890573"/>
                            </a:cubicBezTo>
                            <a:cubicBezTo>
                              <a:pt x="-1870" y="772594"/>
                              <a:pt x="106143" y="660634"/>
                              <a:pt x="98963" y="495001"/>
                            </a:cubicBezTo>
                            <a:cubicBezTo>
                              <a:pt x="91783" y="329368"/>
                              <a:pt x="191852" y="286025"/>
                              <a:pt x="190313" y="129857"/>
                            </a:cubicBezTo>
                            <a:cubicBezTo>
                              <a:pt x="190207" y="129522"/>
                              <a:pt x="190127" y="129244"/>
                              <a:pt x="190147" y="128945"/>
                            </a:cubicBezTo>
                            <a:cubicBezTo>
                              <a:pt x="151243" y="40792"/>
                              <a:pt x="392759" y="10808"/>
                              <a:pt x="655397" y="0"/>
                            </a:cubicBezTo>
                            <a:close/>
                          </a:path>
                          <a:path w="1319294" h="1097782" stroke="0" extrusionOk="0">
                            <a:moveTo>
                              <a:pt x="655397" y="0"/>
                            </a:moveTo>
                            <a:cubicBezTo>
                              <a:pt x="902051" y="-2026"/>
                              <a:pt x="1095218" y="61064"/>
                              <a:pt x="1118246" y="115761"/>
                            </a:cubicBezTo>
                            <a:cubicBezTo>
                              <a:pt x="1120220" y="120128"/>
                              <a:pt x="1118789" y="123313"/>
                              <a:pt x="1120013" y="125460"/>
                            </a:cubicBezTo>
                            <a:cubicBezTo>
                              <a:pt x="1120446" y="125300"/>
                              <a:pt x="1121051" y="125593"/>
                              <a:pt x="1121518" y="125460"/>
                            </a:cubicBezTo>
                            <a:cubicBezTo>
                              <a:pt x="1174779" y="267568"/>
                              <a:pt x="1155136" y="389642"/>
                              <a:pt x="1214473" y="497277"/>
                            </a:cubicBezTo>
                            <a:cubicBezTo>
                              <a:pt x="1273809" y="604912"/>
                              <a:pt x="1226238" y="719329"/>
                              <a:pt x="1319294" y="916560"/>
                            </a:cubicBezTo>
                            <a:cubicBezTo>
                              <a:pt x="1293412" y="1072496"/>
                              <a:pt x="1051045" y="1019596"/>
                              <a:pt x="975584" y="1045506"/>
                            </a:cubicBezTo>
                            <a:cubicBezTo>
                              <a:pt x="955991" y="1048870"/>
                              <a:pt x="950415" y="1043209"/>
                              <a:pt x="933496" y="1043913"/>
                            </a:cubicBezTo>
                            <a:cubicBezTo>
                              <a:pt x="917224" y="1052445"/>
                              <a:pt x="908513" y="1052174"/>
                              <a:pt x="898129" y="1060014"/>
                            </a:cubicBezTo>
                            <a:cubicBezTo>
                              <a:pt x="850301" y="1078418"/>
                              <a:pt x="732271" y="1109893"/>
                              <a:pt x="655397" y="1097782"/>
                            </a:cubicBezTo>
                            <a:cubicBezTo>
                              <a:pt x="566694" y="1113392"/>
                              <a:pt x="470914" y="1079740"/>
                              <a:pt x="412665" y="1060014"/>
                            </a:cubicBezTo>
                            <a:cubicBezTo>
                              <a:pt x="399112" y="1058800"/>
                              <a:pt x="393214" y="1047284"/>
                              <a:pt x="377382" y="1043951"/>
                            </a:cubicBezTo>
                            <a:cubicBezTo>
                              <a:pt x="367543" y="1047242"/>
                              <a:pt x="356059" y="1044702"/>
                              <a:pt x="336300" y="1045506"/>
                            </a:cubicBezTo>
                            <a:cubicBezTo>
                              <a:pt x="272726" y="990463"/>
                              <a:pt x="21239" y="1073578"/>
                              <a:pt x="0" y="890573"/>
                            </a:cubicBezTo>
                            <a:cubicBezTo>
                              <a:pt x="-10994" y="804764"/>
                              <a:pt x="70986" y="634068"/>
                              <a:pt x="95157" y="510215"/>
                            </a:cubicBezTo>
                            <a:cubicBezTo>
                              <a:pt x="119328" y="386362"/>
                              <a:pt x="186868" y="328315"/>
                              <a:pt x="190313" y="129857"/>
                            </a:cubicBezTo>
                            <a:cubicBezTo>
                              <a:pt x="190259" y="129621"/>
                              <a:pt x="190268" y="129312"/>
                              <a:pt x="190147" y="128945"/>
                            </a:cubicBezTo>
                            <a:cubicBezTo>
                              <a:pt x="230932" y="38946"/>
                              <a:pt x="385988" y="9242"/>
                              <a:pt x="65539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B9D3221-844E-2056-D4E5-1E322A20F1E7}"/>
                  </a:ext>
                </a:extLst>
              </p:cNvPr>
              <p:cNvSpPr/>
              <p:nvPr/>
            </p:nvSpPr>
            <p:spPr>
              <a:xfrm>
                <a:off x="45875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941239448">
                      <a:custGeom>
                        <a:avLst/>
                        <a:gdLst>
                          <a:gd name="connsiteX0" fmla="*/ 485896 w 986316"/>
                          <a:gd name="connsiteY0" fmla="*/ 0 h 370048"/>
                          <a:gd name="connsiteX1" fmla="*/ 948744 w 986316"/>
                          <a:gd name="connsiteY1" fmla="*/ 115761 h 370048"/>
                          <a:gd name="connsiteX2" fmla="*/ 950512 w 986316"/>
                          <a:gd name="connsiteY2" fmla="*/ 125460 h 370048"/>
                          <a:gd name="connsiteX3" fmla="*/ 952017 w 986316"/>
                          <a:gd name="connsiteY3" fmla="*/ 125460 h 370048"/>
                          <a:gd name="connsiteX4" fmla="*/ 986316 w 986316"/>
                          <a:gd name="connsiteY4" fmla="*/ 262652 h 370048"/>
                          <a:gd name="connsiteX5" fmla="*/ 975798 w 986316"/>
                          <a:gd name="connsiteY5" fmla="*/ 271733 h 370048"/>
                          <a:gd name="connsiteX6" fmla="*/ 959859 w 986316"/>
                          <a:gd name="connsiteY6" fmla="*/ 285771 h 370048"/>
                          <a:gd name="connsiteX7" fmla="*/ 913392 w 986316"/>
                          <a:gd name="connsiteY7" fmla="*/ 242209 h 370048"/>
                          <a:gd name="connsiteX8" fmla="*/ 858212 w 986316"/>
                          <a:gd name="connsiteY8" fmla="*/ 285771 h 370048"/>
                          <a:gd name="connsiteX9" fmla="*/ 771087 w 986316"/>
                          <a:gd name="connsiteY9" fmla="*/ 277059 h 370048"/>
                          <a:gd name="connsiteX10" fmla="*/ 663632 w 986316"/>
                          <a:gd name="connsiteY10" fmla="*/ 355472 h 370048"/>
                          <a:gd name="connsiteX11" fmla="*/ 492285 w 986316"/>
                          <a:gd name="connsiteY11" fmla="*/ 291580 h 370048"/>
                          <a:gd name="connsiteX12" fmla="*/ 338363 w 986316"/>
                          <a:gd name="connsiteY12" fmla="*/ 369993 h 370048"/>
                          <a:gd name="connsiteX13" fmla="*/ 204770 w 986316"/>
                          <a:gd name="connsiteY13" fmla="*/ 277059 h 370048"/>
                          <a:gd name="connsiteX14" fmla="*/ 76986 w 986316"/>
                          <a:gd name="connsiteY14" fmla="*/ 300292 h 370048"/>
                          <a:gd name="connsiteX15" fmla="*/ 9101 w 986316"/>
                          <a:gd name="connsiteY15" fmla="*/ 226599 h 370048"/>
                          <a:gd name="connsiteX16" fmla="*/ 0 w 986316"/>
                          <a:gd name="connsiteY16" fmla="*/ 213103 h 370048"/>
                          <a:gd name="connsiteX17" fmla="*/ 20811 w 986316"/>
                          <a:gd name="connsiteY17" fmla="*/ 129857 h 370048"/>
                          <a:gd name="connsiteX18" fmla="*/ 20645 w 986316"/>
                          <a:gd name="connsiteY18" fmla="*/ 128945 h 370048"/>
                          <a:gd name="connsiteX19" fmla="*/ 485896 w 986316"/>
                          <a:gd name="connsiteY19" fmla="*/ 0 h 3700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86316" h="370048" fill="none" extrusionOk="0">
                            <a:moveTo>
                              <a:pt x="485896" y="0"/>
                            </a:moveTo>
                            <a:cubicBezTo>
                              <a:pt x="732564" y="5825"/>
                              <a:pt x="912809" y="52945"/>
                              <a:pt x="948744" y="115761"/>
                            </a:cubicBezTo>
                            <a:cubicBezTo>
                              <a:pt x="949916" y="118746"/>
                              <a:pt x="949051" y="120772"/>
                              <a:pt x="950512" y="125460"/>
                            </a:cubicBezTo>
                            <a:cubicBezTo>
                              <a:pt x="951127" y="125317"/>
                              <a:pt x="951581" y="125620"/>
                              <a:pt x="952017" y="125460"/>
                            </a:cubicBezTo>
                            <a:cubicBezTo>
                              <a:pt x="971407" y="158184"/>
                              <a:pt x="965986" y="208427"/>
                              <a:pt x="986316" y="262652"/>
                            </a:cubicBezTo>
                            <a:cubicBezTo>
                              <a:pt x="982371" y="267979"/>
                              <a:pt x="979749" y="266523"/>
                              <a:pt x="975798" y="271733"/>
                            </a:cubicBezTo>
                            <a:cubicBezTo>
                              <a:pt x="968349" y="280148"/>
                              <a:pt x="970857" y="289077"/>
                              <a:pt x="959859" y="285771"/>
                            </a:cubicBezTo>
                            <a:cubicBezTo>
                              <a:pt x="947516" y="276559"/>
                              <a:pt x="932106" y="245369"/>
                              <a:pt x="913392" y="242209"/>
                            </a:cubicBezTo>
                            <a:cubicBezTo>
                              <a:pt x="900243" y="239320"/>
                              <a:pt x="882832" y="281623"/>
                              <a:pt x="858212" y="285771"/>
                            </a:cubicBezTo>
                            <a:cubicBezTo>
                              <a:pt x="839428" y="290999"/>
                              <a:pt x="806076" y="265428"/>
                              <a:pt x="771087" y="277059"/>
                            </a:cubicBezTo>
                            <a:cubicBezTo>
                              <a:pt x="732845" y="290806"/>
                              <a:pt x="708982" y="351095"/>
                              <a:pt x="663632" y="355472"/>
                            </a:cubicBezTo>
                            <a:cubicBezTo>
                              <a:pt x="618920" y="349854"/>
                              <a:pt x="553606" y="296937"/>
                              <a:pt x="492285" y="291580"/>
                            </a:cubicBezTo>
                            <a:cubicBezTo>
                              <a:pt x="439210" y="294220"/>
                              <a:pt x="387516" y="374893"/>
                              <a:pt x="338363" y="369993"/>
                            </a:cubicBezTo>
                            <a:cubicBezTo>
                              <a:pt x="286501" y="364402"/>
                              <a:pt x="238743" y="295308"/>
                              <a:pt x="204770" y="277059"/>
                            </a:cubicBezTo>
                            <a:cubicBezTo>
                              <a:pt x="162912" y="263165"/>
                              <a:pt x="109554" y="315616"/>
                              <a:pt x="76986" y="300292"/>
                            </a:cubicBezTo>
                            <a:cubicBezTo>
                              <a:pt x="58789" y="281543"/>
                              <a:pt x="36328" y="268206"/>
                              <a:pt x="9101" y="226599"/>
                            </a:cubicBezTo>
                            <a:cubicBezTo>
                              <a:pt x="5594" y="224890"/>
                              <a:pt x="5383" y="217936"/>
                              <a:pt x="0" y="213103"/>
                            </a:cubicBezTo>
                            <a:cubicBezTo>
                              <a:pt x="3261" y="185437"/>
                              <a:pt x="18514" y="173475"/>
                              <a:pt x="20811" y="129857"/>
                            </a:cubicBezTo>
                            <a:cubicBezTo>
                              <a:pt x="20677" y="129563"/>
                              <a:pt x="20647" y="129202"/>
                              <a:pt x="20645" y="128945"/>
                            </a:cubicBezTo>
                            <a:cubicBezTo>
                              <a:pt x="74813" y="54516"/>
                              <a:pt x="222749" y="6724"/>
                              <a:pt x="485896" y="0"/>
                            </a:cubicBezTo>
                            <a:close/>
                          </a:path>
                          <a:path w="986316" h="370048" stroke="0" extrusionOk="0">
                            <a:moveTo>
                              <a:pt x="485896" y="0"/>
                            </a:moveTo>
                            <a:cubicBezTo>
                              <a:pt x="722819" y="-229"/>
                              <a:pt x="944681" y="49686"/>
                              <a:pt x="948744" y="115761"/>
                            </a:cubicBezTo>
                            <a:cubicBezTo>
                              <a:pt x="950456" y="118782"/>
                              <a:pt x="949443" y="121768"/>
                              <a:pt x="950512" y="125460"/>
                            </a:cubicBezTo>
                            <a:cubicBezTo>
                              <a:pt x="950844" y="125317"/>
                              <a:pt x="951486" y="125553"/>
                              <a:pt x="952017" y="125460"/>
                            </a:cubicBezTo>
                            <a:cubicBezTo>
                              <a:pt x="968162" y="169408"/>
                              <a:pt x="960909" y="208956"/>
                              <a:pt x="986316" y="262652"/>
                            </a:cubicBezTo>
                            <a:cubicBezTo>
                              <a:pt x="981991" y="266628"/>
                              <a:pt x="979342" y="267430"/>
                              <a:pt x="975798" y="271733"/>
                            </a:cubicBezTo>
                            <a:cubicBezTo>
                              <a:pt x="971217" y="276901"/>
                              <a:pt x="971015" y="291282"/>
                              <a:pt x="959859" y="285771"/>
                            </a:cubicBezTo>
                            <a:cubicBezTo>
                              <a:pt x="952973" y="282503"/>
                              <a:pt x="930798" y="242174"/>
                              <a:pt x="913392" y="242209"/>
                            </a:cubicBezTo>
                            <a:cubicBezTo>
                              <a:pt x="897827" y="240763"/>
                              <a:pt x="884557" y="279136"/>
                              <a:pt x="858212" y="285771"/>
                            </a:cubicBezTo>
                            <a:cubicBezTo>
                              <a:pt x="828788" y="289461"/>
                              <a:pt x="807079" y="264233"/>
                              <a:pt x="771087" y="277059"/>
                            </a:cubicBezTo>
                            <a:cubicBezTo>
                              <a:pt x="747576" y="296727"/>
                              <a:pt x="710873" y="340528"/>
                              <a:pt x="663632" y="355472"/>
                            </a:cubicBezTo>
                            <a:cubicBezTo>
                              <a:pt x="608938" y="346893"/>
                              <a:pt x="553291" y="287494"/>
                              <a:pt x="492285" y="291580"/>
                            </a:cubicBezTo>
                            <a:cubicBezTo>
                              <a:pt x="446145" y="296483"/>
                              <a:pt x="385272" y="368049"/>
                              <a:pt x="338363" y="369993"/>
                            </a:cubicBezTo>
                            <a:cubicBezTo>
                              <a:pt x="281377" y="368168"/>
                              <a:pt x="250991" y="284790"/>
                              <a:pt x="204770" y="277059"/>
                            </a:cubicBezTo>
                            <a:cubicBezTo>
                              <a:pt x="163278" y="263292"/>
                              <a:pt x="134184" y="326711"/>
                              <a:pt x="76986" y="300292"/>
                            </a:cubicBezTo>
                            <a:cubicBezTo>
                              <a:pt x="48142" y="295307"/>
                              <a:pt x="31298" y="262738"/>
                              <a:pt x="9101" y="226599"/>
                            </a:cubicBezTo>
                            <a:cubicBezTo>
                              <a:pt x="6404" y="224373"/>
                              <a:pt x="3044" y="215082"/>
                              <a:pt x="0" y="213103"/>
                            </a:cubicBezTo>
                            <a:cubicBezTo>
                              <a:pt x="6294" y="171462"/>
                              <a:pt x="16872" y="158828"/>
                              <a:pt x="20811" y="129857"/>
                            </a:cubicBezTo>
                            <a:cubicBezTo>
                              <a:pt x="20735" y="129591"/>
                              <a:pt x="20697" y="129255"/>
                              <a:pt x="20645" y="128945"/>
                            </a:cubicBezTo>
                            <a:cubicBezTo>
                              <a:pt x="13985" y="118759"/>
                              <a:pt x="242769" y="36816"/>
                              <a:pt x="48589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BCC1AA42-EA88-2E59-9058-E6FA6DC20049}"/>
                  </a:ext>
                </a:extLst>
              </p:cNvPr>
              <p:cNvSpPr/>
              <p:nvPr/>
            </p:nvSpPr>
            <p:spPr>
              <a:xfrm>
                <a:off x="46046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945625966">
                      <a:custGeom>
                        <a:avLst/>
                        <a:gdLst>
                          <a:gd name="connsiteX0" fmla="*/ 0 w 930501"/>
                          <a:gd name="connsiteY0" fmla="*/ 128946 h 257891"/>
                          <a:gd name="connsiteX1" fmla="*/ 465251 w 930501"/>
                          <a:gd name="connsiteY1" fmla="*/ 0 h 257891"/>
                          <a:gd name="connsiteX2" fmla="*/ 930502 w 930501"/>
                          <a:gd name="connsiteY2" fmla="*/ 128946 h 257891"/>
                          <a:gd name="connsiteX3" fmla="*/ 465251 w 930501"/>
                          <a:gd name="connsiteY3" fmla="*/ 257892 h 257891"/>
                          <a:gd name="connsiteX4" fmla="*/ 0 w 930501"/>
                          <a:gd name="connsiteY4" fmla="*/ 128946 h 2578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30501" h="257891" fill="none" extrusionOk="0">
                            <a:moveTo>
                              <a:pt x="0" y="128946"/>
                            </a:moveTo>
                            <a:cubicBezTo>
                              <a:pt x="-26453" y="70541"/>
                              <a:pt x="216729" y="10759"/>
                              <a:pt x="465251" y="0"/>
                            </a:cubicBezTo>
                            <a:cubicBezTo>
                              <a:pt x="728024" y="1019"/>
                              <a:pt x="929237" y="58729"/>
                              <a:pt x="930502" y="128946"/>
                            </a:cubicBezTo>
                            <a:cubicBezTo>
                              <a:pt x="918450" y="177389"/>
                              <a:pt x="722936" y="244275"/>
                              <a:pt x="465251" y="257892"/>
                            </a:cubicBezTo>
                            <a:cubicBezTo>
                              <a:pt x="195511" y="272186"/>
                              <a:pt x="-13098" y="201154"/>
                              <a:pt x="0" y="128946"/>
                            </a:cubicBezTo>
                            <a:close/>
                          </a:path>
                          <a:path w="930501" h="257891" stroke="0" extrusionOk="0">
                            <a:moveTo>
                              <a:pt x="0" y="128946"/>
                            </a:moveTo>
                            <a:cubicBezTo>
                              <a:pt x="-4115" y="67008"/>
                              <a:pt x="266339" y="27322"/>
                              <a:pt x="465251" y="0"/>
                            </a:cubicBezTo>
                            <a:cubicBezTo>
                              <a:pt x="742788" y="3672"/>
                              <a:pt x="941264" y="58443"/>
                              <a:pt x="930502" y="128946"/>
                            </a:cubicBezTo>
                            <a:cubicBezTo>
                              <a:pt x="923033" y="196191"/>
                              <a:pt x="705441" y="238232"/>
                              <a:pt x="465251" y="257892"/>
                            </a:cubicBezTo>
                            <a:cubicBezTo>
                              <a:pt x="215706" y="258589"/>
                              <a:pt x="-5135" y="200955"/>
                              <a:pt x="0" y="128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二等辺三角形 239">
                <a:extLst>
                  <a:ext uri="{FF2B5EF4-FFF2-40B4-BE49-F238E27FC236}">
                    <a16:creationId xmlns:a16="http://schemas.microsoft.com/office/drawing/2014/main" id="{7C128C83-D494-787F-CB9A-330FA0700F59}"/>
                  </a:ext>
                </a:extLst>
              </p:cNvPr>
              <p:cNvSpPr/>
              <p:nvPr/>
            </p:nvSpPr>
            <p:spPr>
              <a:xfrm>
                <a:off x="48631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779523615">
                      <a:custGeom>
                        <a:avLst/>
                        <a:gdLst>
                          <a:gd name="connsiteX0" fmla="*/ 355 w 284923"/>
                          <a:gd name="connsiteY0" fmla="*/ 78410 h 83776"/>
                          <a:gd name="connsiteX1" fmla="*/ 142204 w 284923"/>
                          <a:gd name="connsiteY1" fmla="*/ 0 h 83776"/>
                          <a:gd name="connsiteX2" fmla="*/ 284053 w 284923"/>
                          <a:gd name="connsiteY2" fmla="*/ 78410 h 83776"/>
                          <a:gd name="connsiteX3" fmla="*/ 355 w 284923"/>
                          <a:gd name="connsiteY3" fmla="*/ 78410 h 837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84923" h="83776" fill="none" extrusionOk="0">
                            <a:moveTo>
                              <a:pt x="355" y="78410"/>
                            </a:moveTo>
                            <a:cubicBezTo>
                              <a:pt x="5871" y="72875"/>
                              <a:pt x="111084" y="83"/>
                              <a:pt x="142204" y="0"/>
                            </a:cubicBezTo>
                            <a:cubicBezTo>
                              <a:pt x="184291" y="-939"/>
                              <a:pt x="298636" y="69242"/>
                              <a:pt x="284053" y="78410"/>
                            </a:cubicBezTo>
                            <a:cubicBezTo>
                              <a:pt x="274119" y="85257"/>
                              <a:pt x="9054" y="85127"/>
                              <a:pt x="355" y="78410"/>
                            </a:cubicBezTo>
                            <a:close/>
                          </a:path>
                          <a:path w="284923" h="83776" stroke="0" extrusionOk="0">
                            <a:moveTo>
                              <a:pt x="355" y="78410"/>
                            </a:moveTo>
                            <a:cubicBezTo>
                              <a:pt x="-4353" y="70501"/>
                              <a:pt x="95603" y="8997"/>
                              <a:pt x="142204" y="0"/>
                            </a:cubicBezTo>
                            <a:cubicBezTo>
                              <a:pt x="185011" y="-841"/>
                              <a:pt x="295916" y="70093"/>
                              <a:pt x="284053" y="78410"/>
                            </a:cubicBezTo>
                            <a:cubicBezTo>
                              <a:pt x="271111" y="86030"/>
                              <a:pt x="6301" y="84554"/>
                              <a:pt x="355" y="7841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FF9ECBB3-8B63-DA9C-C862-45E8919D84D6}"/>
                  </a:ext>
                </a:extLst>
              </p:cNvPr>
              <p:cNvSpPr/>
              <p:nvPr/>
            </p:nvSpPr>
            <p:spPr>
              <a:xfrm>
                <a:off x="54112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261847192">
                      <a:custGeom>
                        <a:avLst/>
                        <a:gdLst>
                          <a:gd name="connsiteX0" fmla="*/ 81029 w 766448"/>
                          <a:gd name="connsiteY0" fmla="*/ 0 h 419124"/>
                          <a:gd name="connsiteX1" fmla="*/ 365010 w 766448"/>
                          <a:gd name="connsiteY1" fmla="*/ 240172 h 419124"/>
                          <a:gd name="connsiteX2" fmla="*/ 395648 w 766448"/>
                          <a:gd name="connsiteY2" fmla="*/ 239106 h 419124"/>
                          <a:gd name="connsiteX3" fmla="*/ 400627 w 766448"/>
                          <a:gd name="connsiteY3" fmla="*/ 229830 h 419124"/>
                          <a:gd name="connsiteX4" fmla="*/ 561446 w 766448"/>
                          <a:gd name="connsiteY4" fmla="*/ 199405 h 419124"/>
                          <a:gd name="connsiteX5" fmla="*/ 760382 w 766448"/>
                          <a:gd name="connsiteY5" fmla="*/ 284245 h 419124"/>
                          <a:gd name="connsiteX6" fmla="*/ 576783 w 766448"/>
                          <a:gd name="connsiteY6" fmla="*/ 346967 h 419124"/>
                          <a:gd name="connsiteX7" fmla="*/ 554910 w 766448"/>
                          <a:gd name="connsiteY7" fmla="*/ 349127 h 419124"/>
                          <a:gd name="connsiteX8" fmla="*/ 564827 w 766448"/>
                          <a:gd name="connsiteY8" fmla="*/ 373470 h 419124"/>
                          <a:gd name="connsiteX9" fmla="*/ 567193 w 766448"/>
                          <a:gd name="connsiteY9" fmla="*/ 405643 h 419124"/>
                          <a:gd name="connsiteX10" fmla="*/ 454628 w 766448"/>
                          <a:gd name="connsiteY10" fmla="*/ 356883 h 419124"/>
                          <a:gd name="connsiteX11" fmla="*/ 440035 w 766448"/>
                          <a:gd name="connsiteY11" fmla="*/ 337580 h 419124"/>
                          <a:gd name="connsiteX12" fmla="*/ 436256 w 766448"/>
                          <a:gd name="connsiteY12" fmla="*/ 328510 h 419124"/>
                          <a:gd name="connsiteX13" fmla="*/ 431121 w 766448"/>
                          <a:gd name="connsiteY13" fmla="*/ 326142 h 419124"/>
                          <a:gd name="connsiteX14" fmla="*/ 425864 w 766448"/>
                          <a:gd name="connsiteY14" fmla="*/ 321315 h 419124"/>
                          <a:gd name="connsiteX15" fmla="*/ 396956 w 766448"/>
                          <a:gd name="connsiteY15" fmla="*/ 323678 h 419124"/>
                          <a:gd name="connsiteX16" fmla="*/ 0 w 766448"/>
                          <a:gd name="connsiteY16" fmla="*/ 18766 h 419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4" fill="none" extrusionOk="0">
                            <a:moveTo>
                              <a:pt x="81029" y="0"/>
                            </a:moveTo>
                            <a:cubicBezTo>
                              <a:pt x="98826" y="128283"/>
                              <a:pt x="226349" y="238847"/>
                              <a:pt x="365010" y="240172"/>
                            </a:cubicBezTo>
                            <a:cubicBezTo>
                              <a:pt x="380279" y="238836"/>
                              <a:pt x="386778" y="242310"/>
                              <a:pt x="395648" y="239106"/>
                            </a:cubicBezTo>
                            <a:cubicBezTo>
                              <a:pt x="397170" y="235474"/>
                              <a:pt x="398592" y="234275"/>
                              <a:pt x="400627" y="229830"/>
                            </a:cubicBezTo>
                            <a:cubicBezTo>
                              <a:pt x="425983" y="193316"/>
                              <a:pt x="517189" y="196352"/>
                              <a:pt x="561446" y="199405"/>
                            </a:cubicBezTo>
                            <a:cubicBezTo>
                              <a:pt x="609154" y="201750"/>
                              <a:pt x="716618" y="239184"/>
                              <a:pt x="760382" y="284245"/>
                            </a:cubicBezTo>
                            <a:cubicBezTo>
                              <a:pt x="802521" y="326156"/>
                              <a:pt x="652756" y="342193"/>
                              <a:pt x="576783" y="346967"/>
                            </a:cubicBezTo>
                            <a:cubicBezTo>
                              <a:pt x="572274" y="347415"/>
                              <a:pt x="560380" y="345981"/>
                              <a:pt x="554910" y="349127"/>
                            </a:cubicBezTo>
                            <a:cubicBezTo>
                              <a:pt x="560290" y="356035"/>
                              <a:pt x="562577" y="368147"/>
                              <a:pt x="564827" y="373470"/>
                            </a:cubicBezTo>
                            <a:cubicBezTo>
                              <a:pt x="568203" y="384382"/>
                              <a:pt x="568535" y="398178"/>
                              <a:pt x="567193" y="405643"/>
                            </a:cubicBezTo>
                            <a:cubicBezTo>
                              <a:pt x="565134" y="451098"/>
                              <a:pt x="476257" y="371953"/>
                              <a:pt x="454628" y="356883"/>
                            </a:cubicBezTo>
                            <a:cubicBezTo>
                              <a:pt x="451199" y="350727"/>
                              <a:pt x="443807" y="346704"/>
                              <a:pt x="440035" y="337580"/>
                            </a:cubicBezTo>
                            <a:cubicBezTo>
                              <a:pt x="437212" y="333579"/>
                              <a:pt x="438048" y="332683"/>
                              <a:pt x="436256" y="328510"/>
                            </a:cubicBezTo>
                            <a:cubicBezTo>
                              <a:pt x="434769" y="328426"/>
                              <a:pt x="433628" y="326597"/>
                              <a:pt x="431121" y="326142"/>
                            </a:cubicBezTo>
                            <a:cubicBezTo>
                              <a:pt x="429117" y="324527"/>
                              <a:pt x="428014" y="322443"/>
                              <a:pt x="425864" y="321315"/>
                            </a:cubicBezTo>
                            <a:cubicBezTo>
                              <a:pt x="419177" y="325164"/>
                              <a:pt x="403677" y="321685"/>
                              <a:pt x="396956" y="323678"/>
                            </a:cubicBezTo>
                            <a:cubicBezTo>
                              <a:pt x="209858" y="359452"/>
                              <a:pt x="52031" y="229707"/>
                              <a:pt x="0" y="18766"/>
                            </a:cubicBezTo>
                          </a:path>
                          <a:path w="766448" h="419124" stroke="0" extrusionOk="0">
                            <a:moveTo>
                              <a:pt x="81029" y="0"/>
                            </a:moveTo>
                            <a:cubicBezTo>
                              <a:pt x="97667" y="129604"/>
                              <a:pt x="216625" y="227750"/>
                              <a:pt x="365010" y="240172"/>
                            </a:cubicBezTo>
                            <a:cubicBezTo>
                              <a:pt x="375601" y="236845"/>
                              <a:pt x="385941" y="240122"/>
                              <a:pt x="395648" y="239106"/>
                            </a:cubicBezTo>
                            <a:cubicBezTo>
                              <a:pt x="396663" y="235821"/>
                              <a:pt x="399820" y="232049"/>
                              <a:pt x="400627" y="229830"/>
                            </a:cubicBezTo>
                            <a:cubicBezTo>
                              <a:pt x="432617" y="195743"/>
                              <a:pt x="494949" y="184087"/>
                              <a:pt x="561446" y="199405"/>
                            </a:cubicBezTo>
                            <a:cubicBezTo>
                              <a:pt x="631683" y="199720"/>
                              <a:pt x="725556" y="242183"/>
                              <a:pt x="760382" y="284245"/>
                            </a:cubicBezTo>
                            <a:cubicBezTo>
                              <a:pt x="809766" y="333752"/>
                              <a:pt x="666863" y="340748"/>
                              <a:pt x="576783" y="346967"/>
                            </a:cubicBezTo>
                            <a:cubicBezTo>
                              <a:pt x="571401" y="349136"/>
                              <a:pt x="562288" y="347072"/>
                              <a:pt x="554910" y="349127"/>
                            </a:cubicBezTo>
                            <a:cubicBezTo>
                              <a:pt x="559821" y="353043"/>
                              <a:pt x="558176" y="362045"/>
                              <a:pt x="564827" y="373470"/>
                            </a:cubicBezTo>
                            <a:cubicBezTo>
                              <a:pt x="567536" y="383292"/>
                              <a:pt x="569582" y="392544"/>
                              <a:pt x="567193" y="405643"/>
                            </a:cubicBezTo>
                            <a:cubicBezTo>
                              <a:pt x="553139" y="446968"/>
                              <a:pt x="472090" y="372870"/>
                              <a:pt x="454628" y="356883"/>
                            </a:cubicBezTo>
                            <a:cubicBezTo>
                              <a:pt x="449527" y="351335"/>
                              <a:pt x="444029" y="342547"/>
                              <a:pt x="440035" y="337580"/>
                            </a:cubicBezTo>
                            <a:cubicBezTo>
                              <a:pt x="438541" y="335620"/>
                              <a:pt x="437824" y="330141"/>
                              <a:pt x="436256" y="328510"/>
                            </a:cubicBezTo>
                            <a:cubicBezTo>
                              <a:pt x="433972" y="327960"/>
                              <a:pt x="433482" y="326757"/>
                              <a:pt x="431121" y="326142"/>
                            </a:cubicBezTo>
                            <a:cubicBezTo>
                              <a:pt x="429590" y="324860"/>
                              <a:pt x="428515" y="323328"/>
                              <a:pt x="425864" y="321315"/>
                            </a:cubicBezTo>
                            <a:cubicBezTo>
                              <a:pt x="419711" y="323435"/>
                              <a:pt x="403601" y="320949"/>
                              <a:pt x="396956" y="323678"/>
                            </a:cubicBezTo>
                            <a:cubicBezTo>
                              <a:pt x="236982" y="319067"/>
                              <a:pt x="48925" y="199785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BB7C8662-21E9-7CD9-FB24-867D9358C96A}"/>
                  </a:ext>
                </a:extLst>
              </p:cNvPr>
              <p:cNvSpPr/>
              <p:nvPr/>
            </p:nvSpPr>
            <p:spPr>
              <a:xfrm flipH="1">
                <a:off x="39370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79269771">
                      <a:custGeom>
                        <a:avLst/>
                        <a:gdLst>
                          <a:gd name="connsiteX0" fmla="*/ 81029 w 766448"/>
                          <a:gd name="connsiteY0" fmla="*/ 0 h 419124"/>
                          <a:gd name="connsiteX1" fmla="*/ 365010 w 766448"/>
                          <a:gd name="connsiteY1" fmla="*/ 240172 h 419124"/>
                          <a:gd name="connsiteX2" fmla="*/ 395648 w 766448"/>
                          <a:gd name="connsiteY2" fmla="*/ 239106 h 419124"/>
                          <a:gd name="connsiteX3" fmla="*/ 400627 w 766448"/>
                          <a:gd name="connsiteY3" fmla="*/ 229830 h 419124"/>
                          <a:gd name="connsiteX4" fmla="*/ 561446 w 766448"/>
                          <a:gd name="connsiteY4" fmla="*/ 199405 h 419124"/>
                          <a:gd name="connsiteX5" fmla="*/ 760382 w 766448"/>
                          <a:gd name="connsiteY5" fmla="*/ 284245 h 419124"/>
                          <a:gd name="connsiteX6" fmla="*/ 576783 w 766448"/>
                          <a:gd name="connsiteY6" fmla="*/ 346967 h 419124"/>
                          <a:gd name="connsiteX7" fmla="*/ 554910 w 766448"/>
                          <a:gd name="connsiteY7" fmla="*/ 349127 h 419124"/>
                          <a:gd name="connsiteX8" fmla="*/ 564827 w 766448"/>
                          <a:gd name="connsiteY8" fmla="*/ 373470 h 419124"/>
                          <a:gd name="connsiteX9" fmla="*/ 567193 w 766448"/>
                          <a:gd name="connsiteY9" fmla="*/ 405643 h 419124"/>
                          <a:gd name="connsiteX10" fmla="*/ 454628 w 766448"/>
                          <a:gd name="connsiteY10" fmla="*/ 356883 h 419124"/>
                          <a:gd name="connsiteX11" fmla="*/ 440035 w 766448"/>
                          <a:gd name="connsiteY11" fmla="*/ 337580 h 419124"/>
                          <a:gd name="connsiteX12" fmla="*/ 436256 w 766448"/>
                          <a:gd name="connsiteY12" fmla="*/ 328510 h 419124"/>
                          <a:gd name="connsiteX13" fmla="*/ 431121 w 766448"/>
                          <a:gd name="connsiteY13" fmla="*/ 326142 h 419124"/>
                          <a:gd name="connsiteX14" fmla="*/ 425864 w 766448"/>
                          <a:gd name="connsiteY14" fmla="*/ 321315 h 419124"/>
                          <a:gd name="connsiteX15" fmla="*/ 396956 w 766448"/>
                          <a:gd name="connsiteY15" fmla="*/ 323678 h 419124"/>
                          <a:gd name="connsiteX16" fmla="*/ 0 w 766448"/>
                          <a:gd name="connsiteY16" fmla="*/ 18766 h 419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4" fill="none" extrusionOk="0">
                            <a:moveTo>
                              <a:pt x="81029" y="0"/>
                            </a:moveTo>
                            <a:cubicBezTo>
                              <a:pt x="105753" y="164197"/>
                              <a:pt x="250567" y="229529"/>
                              <a:pt x="365010" y="240172"/>
                            </a:cubicBezTo>
                            <a:cubicBezTo>
                              <a:pt x="377315" y="239543"/>
                              <a:pt x="388433" y="241976"/>
                              <a:pt x="395648" y="239106"/>
                            </a:cubicBezTo>
                            <a:cubicBezTo>
                              <a:pt x="396220" y="235379"/>
                              <a:pt x="398923" y="233809"/>
                              <a:pt x="400627" y="229830"/>
                            </a:cubicBezTo>
                            <a:cubicBezTo>
                              <a:pt x="425207" y="192517"/>
                              <a:pt x="492141" y="199120"/>
                              <a:pt x="561446" y="199405"/>
                            </a:cubicBezTo>
                            <a:cubicBezTo>
                              <a:pt x="633651" y="202921"/>
                              <a:pt x="717031" y="251361"/>
                              <a:pt x="760382" y="284245"/>
                            </a:cubicBezTo>
                            <a:cubicBezTo>
                              <a:pt x="786389" y="347356"/>
                              <a:pt x="665633" y="341276"/>
                              <a:pt x="576783" y="346967"/>
                            </a:cubicBezTo>
                            <a:cubicBezTo>
                              <a:pt x="568978" y="349356"/>
                              <a:pt x="559381" y="347459"/>
                              <a:pt x="554910" y="349127"/>
                            </a:cubicBezTo>
                            <a:cubicBezTo>
                              <a:pt x="559469" y="353384"/>
                              <a:pt x="558595" y="362196"/>
                              <a:pt x="564827" y="373470"/>
                            </a:cubicBezTo>
                            <a:cubicBezTo>
                              <a:pt x="564905" y="385535"/>
                              <a:pt x="568774" y="395235"/>
                              <a:pt x="567193" y="405643"/>
                            </a:cubicBezTo>
                            <a:cubicBezTo>
                              <a:pt x="564570" y="455884"/>
                              <a:pt x="478677" y="381833"/>
                              <a:pt x="454628" y="356883"/>
                            </a:cubicBezTo>
                            <a:cubicBezTo>
                              <a:pt x="448798" y="350949"/>
                              <a:pt x="444502" y="345661"/>
                              <a:pt x="440035" y="337580"/>
                            </a:cubicBezTo>
                            <a:cubicBezTo>
                              <a:pt x="437986" y="333846"/>
                              <a:pt x="438275" y="332565"/>
                              <a:pt x="436256" y="328510"/>
                            </a:cubicBezTo>
                            <a:cubicBezTo>
                              <a:pt x="433673" y="327865"/>
                              <a:pt x="432424" y="326105"/>
                              <a:pt x="431121" y="326142"/>
                            </a:cubicBezTo>
                            <a:cubicBezTo>
                              <a:pt x="429099" y="324774"/>
                              <a:pt x="427752" y="322156"/>
                              <a:pt x="425864" y="321315"/>
                            </a:cubicBezTo>
                            <a:cubicBezTo>
                              <a:pt x="420037" y="322296"/>
                              <a:pt x="410431" y="320497"/>
                              <a:pt x="396956" y="323678"/>
                            </a:cubicBezTo>
                            <a:cubicBezTo>
                              <a:pt x="207999" y="367528"/>
                              <a:pt x="-10029" y="198789"/>
                              <a:pt x="0" y="18766"/>
                            </a:cubicBezTo>
                          </a:path>
                          <a:path w="766448" h="419124" stroke="0" extrusionOk="0">
                            <a:moveTo>
                              <a:pt x="81029" y="0"/>
                            </a:moveTo>
                            <a:cubicBezTo>
                              <a:pt x="99580" y="98316"/>
                              <a:pt x="217258" y="218343"/>
                              <a:pt x="365010" y="240172"/>
                            </a:cubicBezTo>
                            <a:cubicBezTo>
                              <a:pt x="372741" y="237422"/>
                              <a:pt x="386491" y="242088"/>
                              <a:pt x="395648" y="239106"/>
                            </a:cubicBezTo>
                            <a:cubicBezTo>
                              <a:pt x="397935" y="234742"/>
                              <a:pt x="398588" y="233940"/>
                              <a:pt x="400627" y="229830"/>
                            </a:cubicBezTo>
                            <a:cubicBezTo>
                              <a:pt x="421344" y="198132"/>
                              <a:pt x="495275" y="177820"/>
                              <a:pt x="561446" y="199405"/>
                            </a:cubicBezTo>
                            <a:cubicBezTo>
                              <a:pt x="630448" y="215674"/>
                              <a:pt x="709824" y="248063"/>
                              <a:pt x="760382" y="284245"/>
                            </a:cubicBezTo>
                            <a:cubicBezTo>
                              <a:pt x="799167" y="330786"/>
                              <a:pt x="655529" y="335640"/>
                              <a:pt x="576783" y="346967"/>
                            </a:cubicBezTo>
                            <a:cubicBezTo>
                              <a:pt x="568978" y="348923"/>
                              <a:pt x="565649" y="346202"/>
                              <a:pt x="554910" y="349127"/>
                            </a:cubicBezTo>
                            <a:cubicBezTo>
                              <a:pt x="558308" y="355155"/>
                              <a:pt x="558883" y="366506"/>
                              <a:pt x="564827" y="373470"/>
                            </a:cubicBezTo>
                            <a:cubicBezTo>
                              <a:pt x="565393" y="382594"/>
                              <a:pt x="569407" y="394429"/>
                              <a:pt x="567193" y="405643"/>
                            </a:cubicBezTo>
                            <a:cubicBezTo>
                              <a:pt x="562580" y="448916"/>
                              <a:pt x="475117" y="381499"/>
                              <a:pt x="454628" y="356883"/>
                            </a:cubicBezTo>
                            <a:cubicBezTo>
                              <a:pt x="448040" y="351514"/>
                              <a:pt x="444548" y="345164"/>
                              <a:pt x="440035" y="337580"/>
                            </a:cubicBezTo>
                            <a:cubicBezTo>
                              <a:pt x="437865" y="334292"/>
                              <a:pt x="438644" y="332548"/>
                              <a:pt x="436256" y="328510"/>
                            </a:cubicBezTo>
                            <a:cubicBezTo>
                              <a:pt x="433436" y="327931"/>
                              <a:pt x="433340" y="326478"/>
                              <a:pt x="431121" y="326142"/>
                            </a:cubicBezTo>
                            <a:cubicBezTo>
                              <a:pt x="429463" y="325751"/>
                              <a:pt x="428329" y="322711"/>
                              <a:pt x="425864" y="321315"/>
                            </a:cubicBezTo>
                            <a:cubicBezTo>
                              <a:pt x="412395" y="324811"/>
                              <a:pt x="408619" y="320255"/>
                              <a:pt x="396956" y="323678"/>
                            </a:cubicBezTo>
                            <a:cubicBezTo>
                              <a:pt x="187528" y="283355"/>
                              <a:pt x="54432" y="189462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521C0E51-81A5-BC17-83FD-7691BD7A16EB}"/>
                  </a:ext>
                </a:extLst>
              </p:cNvPr>
              <p:cNvSpPr/>
              <p:nvPr/>
            </p:nvSpPr>
            <p:spPr>
              <a:xfrm rot="21017509">
                <a:off x="45761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990212148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4038" y="82101"/>
                              <a:pt x="56174" y="2839"/>
                              <a:pt x="107562" y="0"/>
                            </a:cubicBezTo>
                            <a:cubicBezTo>
                              <a:pt x="173086" y="28889"/>
                              <a:pt x="217266" y="83505"/>
                              <a:pt x="215124" y="194441"/>
                            </a:cubicBezTo>
                            <a:cubicBezTo>
                              <a:pt x="209864" y="290008"/>
                              <a:pt x="172557" y="383678"/>
                              <a:pt x="107562" y="388882"/>
                            </a:cubicBezTo>
                            <a:cubicBezTo>
                              <a:pt x="34576" y="378408"/>
                              <a:pt x="-5163" y="295148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-12761" y="95673"/>
                              <a:pt x="54853" y="4872"/>
                              <a:pt x="107562" y="0"/>
                            </a:cubicBezTo>
                            <a:cubicBezTo>
                              <a:pt x="152461" y="263"/>
                              <a:pt x="224148" y="92299"/>
                              <a:pt x="215124" y="194441"/>
                            </a:cubicBezTo>
                            <a:cubicBezTo>
                              <a:pt x="221173" y="300361"/>
                              <a:pt x="154117" y="389617"/>
                              <a:pt x="107562" y="388882"/>
                            </a:cubicBezTo>
                            <a:cubicBezTo>
                              <a:pt x="26038" y="369387"/>
                              <a:pt x="5204" y="276207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02946D10-82C2-9185-B932-E5802DB44764}"/>
                  </a:ext>
                </a:extLst>
              </p:cNvPr>
              <p:cNvSpPr/>
              <p:nvPr/>
            </p:nvSpPr>
            <p:spPr>
              <a:xfrm rot="900000">
                <a:off x="52337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984052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-729" y="85691"/>
                              <a:pt x="43915" y="-2882"/>
                              <a:pt x="107562" y="0"/>
                            </a:cubicBezTo>
                            <a:cubicBezTo>
                              <a:pt x="159119" y="-10423"/>
                              <a:pt x="194329" y="107801"/>
                              <a:pt x="215124" y="194441"/>
                            </a:cubicBezTo>
                            <a:cubicBezTo>
                              <a:pt x="211830" y="301611"/>
                              <a:pt x="157841" y="380330"/>
                              <a:pt x="107562" y="388882"/>
                            </a:cubicBezTo>
                            <a:cubicBezTo>
                              <a:pt x="62014" y="411103"/>
                              <a:pt x="6795" y="281419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9988" y="75892"/>
                              <a:pt x="50872" y="-15788"/>
                              <a:pt x="107562" y="0"/>
                            </a:cubicBezTo>
                            <a:cubicBezTo>
                              <a:pt x="181401" y="11748"/>
                              <a:pt x="212879" y="82719"/>
                              <a:pt x="215124" y="194441"/>
                            </a:cubicBezTo>
                            <a:cubicBezTo>
                              <a:pt x="229951" y="292860"/>
                              <a:pt x="172154" y="386299"/>
                              <a:pt x="107562" y="388882"/>
                            </a:cubicBezTo>
                            <a:cubicBezTo>
                              <a:pt x="40705" y="368299"/>
                              <a:pt x="4242" y="321706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975C7DB2-90F7-F67E-9F68-29CDC51F6F36}"/>
                  </a:ext>
                </a:extLst>
              </p:cNvPr>
              <p:cNvSpPr/>
              <p:nvPr/>
            </p:nvSpPr>
            <p:spPr>
              <a:xfrm>
                <a:off x="47405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669272979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-573" y="17799"/>
                              <a:pt x="27637" y="-2329"/>
                              <a:pt x="46467" y="0"/>
                            </a:cubicBezTo>
                            <a:cubicBezTo>
                              <a:pt x="68419" y="4514"/>
                              <a:pt x="90619" y="20065"/>
                              <a:pt x="92934" y="46433"/>
                            </a:cubicBezTo>
                            <a:cubicBezTo>
                              <a:pt x="94904" y="66772"/>
                              <a:pt x="68717" y="91354"/>
                              <a:pt x="46467" y="92866"/>
                            </a:cubicBezTo>
                            <a:cubicBezTo>
                              <a:pt x="16973" y="99386"/>
                              <a:pt x="1727" y="69522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6148" y="25144"/>
                              <a:pt x="21888" y="-1151"/>
                              <a:pt x="46467" y="0"/>
                            </a:cubicBezTo>
                            <a:cubicBezTo>
                              <a:pt x="67951" y="-3308"/>
                              <a:pt x="98875" y="19403"/>
                              <a:pt x="92934" y="46433"/>
                            </a:cubicBezTo>
                            <a:cubicBezTo>
                              <a:pt x="91464" y="70908"/>
                              <a:pt x="68391" y="95419"/>
                              <a:pt x="46467" y="92866"/>
                            </a:cubicBezTo>
                            <a:cubicBezTo>
                              <a:pt x="22926" y="92653"/>
                              <a:pt x="4554" y="73620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F20933DA-FAF4-BB95-259D-E8AFE0085C76}"/>
                  </a:ext>
                </a:extLst>
              </p:cNvPr>
              <p:cNvSpPr/>
              <p:nvPr/>
            </p:nvSpPr>
            <p:spPr>
              <a:xfrm>
                <a:off x="51741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38693367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-1683" y="22224"/>
                              <a:pt x="22660" y="2281"/>
                              <a:pt x="46467" y="0"/>
                            </a:cubicBezTo>
                            <a:cubicBezTo>
                              <a:pt x="74184" y="4459"/>
                              <a:pt x="93580" y="19970"/>
                              <a:pt x="92934" y="46433"/>
                            </a:cubicBezTo>
                            <a:cubicBezTo>
                              <a:pt x="92283" y="75296"/>
                              <a:pt x="73953" y="98276"/>
                              <a:pt x="46467" y="92866"/>
                            </a:cubicBezTo>
                            <a:cubicBezTo>
                              <a:pt x="25919" y="88456"/>
                              <a:pt x="-5741" y="75110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-2408" y="21331"/>
                              <a:pt x="20248" y="5252"/>
                              <a:pt x="46467" y="0"/>
                            </a:cubicBezTo>
                            <a:cubicBezTo>
                              <a:pt x="70486" y="-1171"/>
                              <a:pt x="91417" y="20536"/>
                              <a:pt x="92934" y="46433"/>
                            </a:cubicBezTo>
                            <a:cubicBezTo>
                              <a:pt x="93317" y="74439"/>
                              <a:pt x="73100" y="98197"/>
                              <a:pt x="46467" y="92866"/>
                            </a:cubicBezTo>
                            <a:cubicBezTo>
                              <a:pt x="24422" y="95012"/>
                              <a:pt x="816" y="71743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0B15A409-7502-EE03-F633-FD1AAD656F75}"/>
                </a:ext>
              </a:extLst>
            </p:cNvPr>
            <p:cNvGrpSpPr/>
            <p:nvPr/>
          </p:nvGrpSpPr>
          <p:grpSpPr>
            <a:xfrm>
              <a:off x="7828300" y="1610521"/>
              <a:ext cx="295446" cy="258013"/>
              <a:chOff x="-19104" y="1540163"/>
              <a:chExt cx="1210422" cy="920866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A349954-77BC-6A78-3737-9372196FD1C7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62D9E65-A69A-CAF2-7730-BFFB702EFC68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45574B15-4CF6-9B88-2ADF-AE31AED505C7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C950E2C7-1606-722B-1688-04423C3032F6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3F372499-30DE-416C-86C7-2FA15BD59BDE}"/>
                </a:ext>
              </a:extLst>
            </p:cNvPr>
            <p:cNvGrpSpPr/>
            <p:nvPr/>
          </p:nvGrpSpPr>
          <p:grpSpPr>
            <a:xfrm>
              <a:off x="7585020" y="1632495"/>
              <a:ext cx="295446" cy="258013"/>
              <a:chOff x="-19104" y="1540163"/>
              <a:chExt cx="1210422" cy="92086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E4C162B7-C0D7-2DFE-E74B-9A1AB467D3D0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6CBDF42-6EAA-0C22-AFD9-03EF55BF1642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3DD740B8-2728-96E6-781B-FABF4DEC2D36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CDF72749-8403-0CAA-8985-F9169C3958B6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0097B551-D6DA-E28A-D75E-350F5AE02A7D}"/>
                </a:ext>
              </a:extLst>
            </p:cNvPr>
            <p:cNvGrpSpPr/>
            <p:nvPr/>
          </p:nvGrpSpPr>
          <p:grpSpPr>
            <a:xfrm>
              <a:off x="8067311" y="1632495"/>
              <a:ext cx="295446" cy="258013"/>
              <a:chOff x="-19104" y="1540163"/>
              <a:chExt cx="1210422" cy="920866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AE796855-6267-37BE-7334-193CA889A9DA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4A73A49-82FF-F06F-F97F-A915FBB7416C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917F8653-657E-A7BA-C8EE-F4F528527E04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0A0C089E-41FB-9E50-9C05-93CAA3F5D7B5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3D3A1406-8300-EF63-5220-B68F66A9D497}"/>
                </a:ext>
              </a:extLst>
            </p:cNvPr>
            <p:cNvGrpSpPr/>
            <p:nvPr/>
          </p:nvGrpSpPr>
          <p:grpSpPr>
            <a:xfrm>
              <a:off x="7516121" y="1712877"/>
              <a:ext cx="295446" cy="258013"/>
              <a:chOff x="-19104" y="1540163"/>
              <a:chExt cx="1210422" cy="920866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E06E096-112C-0E5E-1A20-EE4A047D3EEE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64877F1-F197-241D-1573-8CE7AEA23A6E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091B95AD-11FB-C883-95F0-C61151DC58D9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528EC45F-89D9-FFE7-4492-77C85389EAA1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0B7B7F2-D2BE-E9B5-8431-BCB77F7E09A1}"/>
                </a:ext>
              </a:extLst>
            </p:cNvPr>
            <p:cNvGrpSpPr/>
            <p:nvPr/>
          </p:nvGrpSpPr>
          <p:grpSpPr>
            <a:xfrm>
              <a:off x="7728559" y="1773163"/>
              <a:ext cx="295446" cy="258013"/>
              <a:chOff x="-19104" y="1540163"/>
              <a:chExt cx="1210422" cy="920866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3F688CED-B89F-7768-0142-E472DAC1F3E2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C3D037E-9D61-CAAB-977D-497B0F335DF9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BA9B6F12-F8D4-6F5A-E4EC-688AE8D1A790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0639D752-D276-CF78-5A7B-C99C9105CC1A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188DA0EA-F690-E9A1-A15E-A9B4457AB2D7}"/>
                </a:ext>
              </a:extLst>
            </p:cNvPr>
            <p:cNvGrpSpPr/>
            <p:nvPr/>
          </p:nvGrpSpPr>
          <p:grpSpPr>
            <a:xfrm>
              <a:off x="8021378" y="1750197"/>
              <a:ext cx="295446" cy="258013"/>
              <a:chOff x="-19104" y="1540163"/>
              <a:chExt cx="1210422" cy="920866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A36B551C-351E-3024-5E3C-C0B8A0771D85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ACD2AE8-D89D-BCE9-7552-5469E65CCBA5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9406EC90-D64E-46EC-CDB2-71979EF37403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C95285D8-E956-8BE0-70B6-89E403944F26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8FC761F-6764-01C9-6D53-FA29E63AEE58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頭にクリームをのせたプリンのイラスト</a:t>
            </a:r>
          </a:p>
        </p:txBody>
      </p: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784A795D-ADEF-5B40-7B0D-47DE842D30AA}"/>
              </a:ext>
            </a:extLst>
          </p:cNvPr>
          <p:cNvGrpSpPr/>
          <p:nvPr/>
        </p:nvGrpSpPr>
        <p:grpSpPr>
          <a:xfrm>
            <a:off x="769653" y="4200526"/>
            <a:ext cx="2543810" cy="1562754"/>
            <a:chOff x="769653" y="4200526"/>
            <a:chExt cx="2543810" cy="1562754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309C2B5-7E08-1B1C-C9EB-1384BDB9D33D}"/>
                </a:ext>
              </a:extLst>
            </p:cNvPr>
            <p:cNvGrpSpPr/>
            <p:nvPr/>
          </p:nvGrpSpPr>
          <p:grpSpPr>
            <a:xfrm>
              <a:off x="769653" y="4611153"/>
              <a:ext cx="2543810" cy="1152127"/>
              <a:chOff x="3937000" y="2147602"/>
              <a:chExt cx="2110034" cy="955665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42A8973-751E-1726-7999-830CB436109B}"/>
                  </a:ext>
                </a:extLst>
              </p:cNvPr>
              <p:cNvSpPr/>
              <p:nvPr/>
            </p:nvSpPr>
            <p:spPr>
              <a:xfrm>
                <a:off x="44469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720405792">
                      <a:custGeom>
                        <a:avLst/>
                        <a:gdLst>
                          <a:gd name="connsiteX0" fmla="*/ 655397 w 1319294"/>
                          <a:gd name="connsiteY0" fmla="*/ 0 h 1097781"/>
                          <a:gd name="connsiteX1" fmla="*/ 1118246 w 1319294"/>
                          <a:gd name="connsiteY1" fmla="*/ 115761 h 1097781"/>
                          <a:gd name="connsiteX2" fmla="*/ 1120013 w 1319294"/>
                          <a:gd name="connsiteY2" fmla="*/ 125460 h 1097781"/>
                          <a:gd name="connsiteX3" fmla="*/ 1121518 w 1319294"/>
                          <a:gd name="connsiteY3" fmla="*/ 125460 h 1097781"/>
                          <a:gd name="connsiteX4" fmla="*/ 1216450 w 1319294"/>
                          <a:gd name="connsiteY4" fmla="*/ 505188 h 1097781"/>
                          <a:gd name="connsiteX5" fmla="*/ 1319294 w 1319294"/>
                          <a:gd name="connsiteY5" fmla="*/ 916560 h 1097781"/>
                          <a:gd name="connsiteX6" fmla="*/ 975584 w 1319294"/>
                          <a:gd name="connsiteY6" fmla="*/ 1045505 h 1097781"/>
                          <a:gd name="connsiteX7" fmla="*/ 933496 w 1319294"/>
                          <a:gd name="connsiteY7" fmla="*/ 1043912 h 1097781"/>
                          <a:gd name="connsiteX8" fmla="*/ 898129 w 1319294"/>
                          <a:gd name="connsiteY8" fmla="*/ 1060013 h 1097781"/>
                          <a:gd name="connsiteX9" fmla="*/ 655397 w 1319294"/>
                          <a:gd name="connsiteY9" fmla="*/ 1097781 h 1097781"/>
                          <a:gd name="connsiteX10" fmla="*/ 412665 w 1319294"/>
                          <a:gd name="connsiteY10" fmla="*/ 1060013 h 1097781"/>
                          <a:gd name="connsiteX11" fmla="*/ 377382 w 1319294"/>
                          <a:gd name="connsiteY11" fmla="*/ 1043950 h 1097781"/>
                          <a:gd name="connsiteX12" fmla="*/ 336300 w 1319294"/>
                          <a:gd name="connsiteY12" fmla="*/ 1045505 h 1097781"/>
                          <a:gd name="connsiteX13" fmla="*/ 0 w 1319294"/>
                          <a:gd name="connsiteY13" fmla="*/ 890572 h 1097781"/>
                          <a:gd name="connsiteX14" fmla="*/ 93253 w 1319294"/>
                          <a:gd name="connsiteY14" fmla="*/ 517822 h 1097781"/>
                          <a:gd name="connsiteX15" fmla="*/ 190313 w 1319294"/>
                          <a:gd name="connsiteY15" fmla="*/ 129857 h 1097781"/>
                          <a:gd name="connsiteX16" fmla="*/ 190147 w 1319294"/>
                          <a:gd name="connsiteY16" fmla="*/ 128945 h 1097781"/>
                          <a:gd name="connsiteX17" fmla="*/ 655397 w 1319294"/>
                          <a:gd name="connsiteY17" fmla="*/ 0 h 10977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319294" h="1097781" fill="none" extrusionOk="0">
                            <a:moveTo>
                              <a:pt x="655397" y="0"/>
                            </a:moveTo>
                            <a:cubicBezTo>
                              <a:pt x="893759" y="-1335"/>
                              <a:pt x="1090411" y="60216"/>
                              <a:pt x="1118246" y="115761"/>
                            </a:cubicBezTo>
                            <a:cubicBezTo>
                              <a:pt x="1118797" y="117894"/>
                              <a:pt x="1118567" y="123002"/>
                              <a:pt x="1120013" y="125460"/>
                            </a:cubicBezTo>
                            <a:cubicBezTo>
                              <a:pt x="1120558" y="125288"/>
                              <a:pt x="1120984" y="125574"/>
                              <a:pt x="1121518" y="125460"/>
                            </a:cubicBezTo>
                            <a:cubicBezTo>
                              <a:pt x="1164407" y="218203"/>
                              <a:pt x="1157020" y="417066"/>
                              <a:pt x="1216450" y="505188"/>
                            </a:cubicBezTo>
                            <a:cubicBezTo>
                              <a:pt x="1275880" y="593310"/>
                              <a:pt x="1235802" y="761099"/>
                              <a:pt x="1319294" y="916560"/>
                            </a:cubicBezTo>
                            <a:cubicBezTo>
                              <a:pt x="1294056" y="1075166"/>
                              <a:pt x="1038653" y="1021646"/>
                              <a:pt x="975584" y="1045505"/>
                            </a:cubicBezTo>
                            <a:cubicBezTo>
                              <a:pt x="963242" y="1049409"/>
                              <a:pt x="943863" y="1040057"/>
                              <a:pt x="933496" y="1043912"/>
                            </a:cubicBezTo>
                            <a:cubicBezTo>
                              <a:pt x="920672" y="1050120"/>
                              <a:pt x="906294" y="1053339"/>
                              <a:pt x="898129" y="1060013"/>
                            </a:cubicBezTo>
                            <a:cubicBezTo>
                              <a:pt x="835731" y="1074822"/>
                              <a:pt x="750804" y="1105128"/>
                              <a:pt x="655397" y="1097781"/>
                            </a:cubicBezTo>
                            <a:cubicBezTo>
                              <a:pt x="576438" y="1096519"/>
                              <a:pt x="471159" y="1085701"/>
                              <a:pt x="412665" y="1060013"/>
                            </a:cubicBezTo>
                            <a:cubicBezTo>
                              <a:pt x="403906" y="1059947"/>
                              <a:pt x="392429" y="1048137"/>
                              <a:pt x="377382" y="1043950"/>
                            </a:cubicBezTo>
                            <a:cubicBezTo>
                              <a:pt x="359718" y="1049528"/>
                              <a:pt x="350106" y="1044360"/>
                              <a:pt x="336300" y="1045505"/>
                            </a:cubicBezTo>
                            <a:cubicBezTo>
                              <a:pt x="244865" y="1045397"/>
                              <a:pt x="14062" y="1046105"/>
                              <a:pt x="0" y="890572"/>
                            </a:cubicBezTo>
                            <a:cubicBezTo>
                              <a:pt x="41547" y="703171"/>
                              <a:pt x="76428" y="616922"/>
                              <a:pt x="93253" y="517822"/>
                            </a:cubicBezTo>
                            <a:cubicBezTo>
                              <a:pt x="110078" y="418722"/>
                              <a:pt x="193188" y="279793"/>
                              <a:pt x="190313" y="129857"/>
                            </a:cubicBezTo>
                            <a:cubicBezTo>
                              <a:pt x="190190" y="129511"/>
                              <a:pt x="190267" y="129233"/>
                              <a:pt x="190147" y="128945"/>
                            </a:cubicBezTo>
                            <a:cubicBezTo>
                              <a:pt x="161565" y="46927"/>
                              <a:pt x="400792" y="26403"/>
                              <a:pt x="655397" y="0"/>
                            </a:cubicBezTo>
                            <a:close/>
                          </a:path>
                          <a:path w="1319294" h="1097781" stroke="0" extrusionOk="0">
                            <a:moveTo>
                              <a:pt x="655397" y="0"/>
                            </a:moveTo>
                            <a:cubicBezTo>
                              <a:pt x="877097" y="7029"/>
                              <a:pt x="1085888" y="35643"/>
                              <a:pt x="1118246" y="115761"/>
                            </a:cubicBezTo>
                            <a:cubicBezTo>
                              <a:pt x="1120180" y="120419"/>
                              <a:pt x="1119308" y="122589"/>
                              <a:pt x="1120013" y="125460"/>
                            </a:cubicBezTo>
                            <a:cubicBezTo>
                              <a:pt x="1120320" y="125459"/>
                              <a:pt x="1120794" y="125601"/>
                              <a:pt x="1121518" y="125460"/>
                            </a:cubicBezTo>
                            <a:cubicBezTo>
                              <a:pt x="1177026" y="250178"/>
                              <a:pt x="1165243" y="392961"/>
                              <a:pt x="1224362" y="536832"/>
                            </a:cubicBezTo>
                            <a:cubicBezTo>
                              <a:pt x="1283481" y="680703"/>
                              <a:pt x="1279544" y="779245"/>
                              <a:pt x="1319294" y="916560"/>
                            </a:cubicBezTo>
                            <a:cubicBezTo>
                              <a:pt x="1303408" y="1072730"/>
                              <a:pt x="1049700" y="1022488"/>
                              <a:pt x="975584" y="1045505"/>
                            </a:cubicBezTo>
                            <a:cubicBezTo>
                              <a:pt x="962124" y="1049315"/>
                              <a:pt x="950505" y="1043718"/>
                              <a:pt x="933496" y="1043912"/>
                            </a:cubicBezTo>
                            <a:cubicBezTo>
                              <a:pt x="919098" y="1055249"/>
                              <a:pt x="908850" y="1050280"/>
                              <a:pt x="898129" y="1060013"/>
                            </a:cubicBezTo>
                            <a:cubicBezTo>
                              <a:pt x="819016" y="1064092"/>
                              <a:pt x="735208" y="1116353"/>
                              <a:pt x="655397" y="1097781"/>
                            </a:cubicBezTo>
                            <a:cubicBezTo>
                              <a:pt x="556782" y="1097831"/>
                              <a:pt x="484704" y="1074554"/>
                              <a:pt x="412665" y="1060013"/>
                            </a:cubicBezTo>
                            <a:cubicBezTo>
                              <a:pt x="402620" y="1057600"/>
                              <a:pt x="395472" y="1049911"/>
                              <a:pt x="377382" y="1043950"/>
                            </a:cubicBezTo>
                            <a:cubicBezTo>
                              <a:pt x="363114" y="1048436"/>
                              <a:pt x="350516" y="1043048"/>
                              <a:pt x="336300" y="1045505"/>
                            </a:cubicBezTo>
                            <a:cubicBezTo>
                              <a:pt x="295251" y="1049704"/>
                              <a:pt x="8030" y="1055598"/>
                              <a:pt x="0" y="890572"/>
                            </a:cubicBezTo>
                            <a:cubicBezTo>
                              <a:pt x="21790" y="724348"/>
                              <a:pt x="80821" y="611812"/>
                              <a:pt x="97060" y="502607"/>
                            </a:cubicBezTo>
                            <a:cubicBezTo>
                              <a:pt x="113299" y="393401"/>
                              <a:pt x="155177" y="289909"/>
                              <a:pt x="190313" y="129857"/>
                            </a:cubicBezTo>
                            <a:cubicBezTo>
                              <a:pt x="190339" y="129529"/>
                              <a:pt x="190198" y="129221"/>
                              <a:pt x="190147" y="128945"/>
                            </a:cubicBezTo>
                            <a:cubicBezTo>
                              <a:pt x="164025" y="83879"/>
                              <a:pt x="392078" y="95"/>
                              <a:pt x="65539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6DDE8BF-DD12-5C12-3037-27E5D6B9BAAA}"/>
                  </a:ext>
                </a:extLst>
              </p:cNvPr>
              <p:cNvSpPr/>
              <p:nvPr/>
            </p:nvSpPr>
            <p:spPr>
              <a:xfrm>
                <a:off x="45875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98240831">
                      <a:custGeom>
                        <a:avLst/>
                        <a:gdLst>
                          <a:gd name="connsiteX0" fmla="*/ 485896 w 986316"/>
                          <a:gd name="connsiteY0" fmla="*/ 0 h 370048"/>
                          <a:gd name="connsiteX1" fmla="*/ 948744 w 986316"/>
                          <a:gd name="connsiteY1" fmla="*/ 115761 h 370048"/>
                          <a:gd name="connsiteX2" fmla="*/ 950512 w 986316"/>
                          <a:gd name="connsiteY2" fmla="*/ 125460 h 370048"/>
                          <a:gd name="connsiteX3" fmla="*/ 952017 w 986316"/>
                          <a:gd name="connsiteY3" fmla="*/ 125460 h 370048"/>
                          <a:gd name="connsiteX4" fmla="*/ 986316 w 986316"/>
                          <a:gd name="connsiteY4" fmla="*/ 262652 h 370048"/>
                          <a:gd name="connsiteX5" fmla="*/ 975798 w 986316"/>
                          <a:gd name="connsiteY5" fmla="*/ 271733 h 370048"/>
                          <a:gd name="connsiteX6" fmla="*/ 959859 w 986316"/>
                          <a:gd name="connsiteY6" fmla="*/ 285771 h 370048"/>
                          <a:gd name="connsiteX7" fmla="*/ 913392 w 986316"/>
                          <a:gd name="connsiteY7" fmla="*/ 242209 h 370048"/>
                          <a:gd name="connsiteX8" fmla="*/ 858212 w 986316"/>
                          <a:gd name="connsiteY8" fmla="*/ 285771 h 370048"/>
                          <a:gd name="connsiteX9" fmla="*/ 771087 w 986316"/>
                          <a:gd name="connsiteY9" fmla="*/ 277059 h 370048"/>
                          <a:gd name="connsiteX10" fmla="*/ 663632 w 986316"/>
                          <a:gd name="connsiteY10" fmla="*/ 355472 h 370048"/>
                          <a:gd name="connsiteX11" fmla="*/ 492285 w 986316"/>
                          <a:gd name="connsiteY11" fmla="*/ 291580 h 370048"/>
                          <a:gd name="connsiteX12" fmla="*/ 338363 w 986316"/>
                          <a:gd name="connsiteY12" fmla="*/ 369993 h 370048"/>
                          <a:gd name="connsiteX13" fmla="*/ 204770 w 986316"/>
                          <a:gd name="connsiteY13" fmla="*/ 277059 h 370048"/>
                          <a:gd name="connsiteX14" fmla="*/ 76986 w 986316"/>
                          <a:gd name="connsiteY14" fmla="*/ 300292 h 370048"/>
                          <a:gd name="connsiteX15" fmla="*/ 9101 w 986316"/>
                          <a:gd name="connsiteY15" fmla="*/ 226599 h 370048"/>
                          <a:gd name="connsiteX16" fmla="*/ 0 w 986316"/>
                          <a:gd name="connsiteY16" fmla="*/ 213103 h 370048"/>
                          <a:gd name="connsiteX17" fmla="*/ 20811 w 986316"/>
                          <a:gd name="connsiteY17" fmla="*/ 129857 h 370048"/>
                          <a:gd name="connsiteX18" fmla="*/ 20645 w 986316"/>
                          <a:gd name="connsiteY18" fmla="*/ 128945 h 370048"/>
                          <a:gd name="connsiteX19" fmla="*/ 485896 w 986316"/>
                          <a:gd name="connsiteY19" fmla="*/ 0 h 3700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86316" h="370048" fill="none" extrusionOk="0">
                            <a:moveTo>
                              <a:pt x="485896" y="0"/>
                            </a:moveTo>
                            <a:cubicBezTo>
                              <a:pt x="723247" y="18312"/>
                              <a:pt x="925864" y="52001"/>
                              <a:pt x="948744" y="115761"/>
                            </a:cubicBezTo>
                            <a:cubicBezTo>
                              <a:pt x="949787" y="119741"/>
                              <a:pt x="948780" y="121124"/>
                              <a:pt x="950512" y="125460"/>
                            </a:cubicBezTo>
                            <a:cubicBezTo>
                              <a:pt x="950969" y="125408"/>
                              <a:pt x="951451" y="125557"/>
                              <a:pt x="952017" y="125460"/>
                            </a:cubicBezTo>
                            <a:cubicBezTo>
                              <a:pt x="972590" y="168134"/>
                              <a:pt x="965182" y="227766"/>
                              <a:pt x="986316" y="262652"/>
                            </a:cubicBezTo>
                            <a:cubicBezTo>
                              <a:pt x="984661" y="265131"/>
                              <a:pt x="979235" y="266817"/>
                              <a:pt x="975798" y="271733"/>
                            </a:cubicBezTo>
                            <a:cubicBezTo>
                              <a:pt x="969704" y="276076"/>
                              <a:pt x="970355" y="288968"/>
                              <a:pt x="959859" y="285771"/>
                            </a:cubicBezTo>
                            <a:cubicBezTo>
                              <a:pt x="949784" y="277627"/>
                              <a:pt x="931395" y="244327"/>
                              <a:pt x="913392" y="242209"/>
                            </a:cubicBezTo>
                            <a:cubicBezTo>
                              <a:pt x="895673" y="244795"/>
                              <a:pt x="881433" y="282729"/>
                              <a:pt x="858212" y="285771"/>
                            </a:cubicBezTo>
                            <a:cubicBezTo>
                              <a:pt x="836708" y="293773"/>
                              <a:pt x="806053" y="264947"/>
                              <a:pt x="771087" y="277059"/>
                            </a:cubicBezTo>
                            <a:cubicBezTo>
                              <a:pt x="747043" y="285807"/>
                              <a:pt x="703243" y="364502"/>
                              <a:pt x="663632" y="355472"/>
                            </a:cubicBezTo>
                            <a:cubicBezTo>
                              <a:pt x="608710" y="361624"/>
                              <a:pt x="553989" y="277217"/>
                              <a:pt x="492285" y="291580"/>
                            </a:cubicBezTo>
                            <a:cubicBezTo>
                              <a:pt x="433759" y="297939"/>
                              <a:pt x="384468" y="374905"/>
                              <a:pt x="338363" y="369993"/>
                            </a:cubicBezTo>
                            <a:cubicBezTo>
                              <a:pt x="293678" y="370898"/>
                              <a:pt x="260873" y="291854"/>
                              <a:pt x="204770" y="277059"/>
                            </a:cubicBezTo>
                            <a:cubicBezTo>
                              <a:pt x="158933" y="270925"/>
                              <a:pt x="121012" y="332068"/>
                              <a:pt x="76986" y="300292"/>
                            </a:cubicBezTo>
                            <a:cubicBezTo>
                              <a:pt x="54834" y="286617"/>
                              <a:pt x="32652" y="256048"/>
                              <a:pt x="9101" y="226599"/>
                            </a:cubicBezTo>
                            <a:cubicBezTo>
                              <a:pt x="3851" y="221059"/>
                              <a:pt x="3805" y="218354"/>
                              <a:pt x="0" y="213103"/>
                            </a:cubicBezTo>
                            <a:cubicBezTo>
                              <a:pt x="5477" y="184656"/>
                              <a:pt x="14172" y="171493"/>
                              <a:pt x="20811" y="129857"/>
                            </a:cubicBezTo>
                            <a:cubicBezTo>
                              <a:pt x="20761" y="129534"/>
                              <a:pt x="20685" y="129250"/>
                              <a:pt x="20645" y="128945"/>
                            </a:cubicBezTo>
                            <a:cubicBezTo>
                              <a:pt x="18296" y="121718"/>
                              <a:pt x="180046" y="10402"/>
                              <a:pt x="485896" y="0"/>
                            </a:cubicBezTo>
                            <a:close/>
                          </a:path>
                          <a:path w="986316" h="370048" stroke="0" extrusionOk="0">
                            <a:moveTo>
                              <a:pt x="485896" y="0"/>
                            </a:moveTo>
                            <a:cubicBezTo>
                              <a:pt x="730869" y="-13169"/>
                              <a:pt x="933687" y="58405"/>
                              <a:pt x="948744" y="115761"/>
                            </a:cubicBezTo>
                            <a:cubicBezTo>
                              <a:pt x="950337" y="119212"/>
                              <a:pt x="949348" y="123134"/>
                              <a:pt x="950512" y="125460"/>
                            </a:cubicBezTo>
                            <a:cubicBezTo>
                              <a:pt x="951011" y="125343"/>
                              <a:pt x="951387" y="125639"/>
                              <a:pt x="952017" y="125460"/>
                            </a:cubicBezTo>
                            <a:cubicBezTo>
                              <a:pt x="965227" y="163245"/>
                              <a:pt x="967981" y="229938"/>
                              <a:pt x="986316" y="262652"/>
                            </a:cubicBezTo>
                            <a:cubicBezTo>
                              <a:pt x="982261" y="267155"/>
                              <a:pt x="980522" y="267002"/>
                              <a:pt x="975798" y="271733"/>
                            </a:cubicBezTo>
                            <a:cubicBezTo>
                              <a:pt x="970865" y="276789"/>
                              <a:pt x="968348" y="289626"/>
                              <a:pt x="959859" y="285771"/>
                            </a:cubicBezTo>
                            <a:cubicBezTo>
                              <a:pt x="946327" y="283694"/>
                              <a:pt x="928584" y="240654"/>
                              <a:pt x="913392" y="242209"/>
                            </a:cubicBezTo>
                            <a:cubicBezTo>
                              <a:pt x="890809" y="246427"/>
                              <a:pt x="884588" y="279285"/>
                              <a:pt x="858212" y="285771"/>
                            </a:cubicBezTo>
                            <a:cubicBezTo>
                              <a:pt x="836463" y="290804"/>
                              <a:pt x="813563" y="265388"/>
                              <a:pt x="771087" y="277059"/>
                            </a:cubicBezTo>
                            <a:cubicBezTo>
                              <a:pt x="742980" y="284139"/>
                              <a:pt x="700066" y="350153"/>
                              <a:pt x="663632" y="355472"/>
                            </a:cubicBezTo>
                            <a:cubicBezTo>
                              <a:pt x="613249" y="366585"/>
                              <a:pt x="538885" y="277891"/>
                              <a:pt x="492285" y="291580"/>
                            </a:cubicBezTo>
                            <a:cubicBezTo>
                              <a:pt x="436590" y="306535"/>
                              <a:pt x="386202" y="371115"/>
                              <a:pt x="338363" y="369993"/>
                            </a:cubicBezTo>
                            <a:cubicBezTo>
                              <a:pt x="290982" y="369775"/>
                              <a:pt x="258053" y="290313"/>
                              <a:pt x="204770" y="277059"/>
                            </a:cubicBezTo>
                            <a:cubicBezTo>
                              <a:pt x="164414" y="255677"/>
                              <a:pt x="113878" y="338580"/>
                              <a:pt x="76986" y="300292"/>
                            </a:cubicBezTo>
                            <a:cubicBezTo>
                              <a:pt x="56018" y="297400"/>
                              <a:pt x="37158" y="252409"/>
                              <a:pt x="9101" y="226599"/>
                            </a:cubicBezTo>
                            <a:cubicBezTo>
                              <a:pt x="5679" y="223446"/>
                              <a:pt x="4071" y="217631"/>
                              <a:pt x="0" y="213103"/>
                            </a:cubicBezTo>
                            <a:cubicBezTo>
                              <a:pt x="-334" y="181880"/>
                              <a:pt x="23774" y="149939"/>
                              <a:pt x="20811" y="129857"/>
                            </a:cubicBezTo>
                            <a:cubicBezTo>
                              <a:pt x="20729" y="129635"/>
                              <a:pt x="20770" y="129219"/>
                              <a:pt x="20645" y="128945"/>
                            </a:cubicBezTo>
                            <a:cubicBezTo>
                              <a:pt x="8504" y="116578"/>
                              <a:pt x="225543" y="12588"/>
                              <a:pt x="48589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DE949A14-17F7-B017-8115-A85BE7C30C4F}"/>
                  </a:ext>
                </a:extLst>
              </p:cNvPr>
              <p:cNvSpPr/>
              <p:nvPr/>
            </p:nvSpPr>
            <p:spPr>
              <a:xfrm>
                <a:off x="46046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082664921">
                      <a:custGeom>
                        <a:avLst/>
                        <a:gdLst>
                          <a:gd name="connsiteX0" fmla="*/ 0 w 930501"/>
                          <a:gd name="connsiteY0" fmla="*/ 128946 h 257891"/>
                          <a:gd name="connsiteX1" fmla="*/ 465251 w 930501"/>
                          <a:gd name="connsiteY1" fmla="*/ 0 h 257891"/>
                          <a:gd name="connsiteX2" fmla="*/ 930502 w 930501"/>
                          <a:gd name="connsiteY2" fmla="*/ 128946 h 257891"/>
                          <a:gd name="connsiteX3" fmla="*/ 465251 w 930501"/>
                          <a:gd name="connsiteY3" fmla="*/ 257892 h 257891"/>
                          <a:gd name="connsiteX4" fmla="*/ 0 w 930501"/>
                          <a:gd name="connsiteY4" fmla="*/ 128946 h 2578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30501" h="257891" fill="none" extrusionOk="0">
                            <a:moveTo>
                              <a:pt x="0" y="128946"/>
                            </a:moveTo>
                            <a:cubicBezTo>
                              <a:pt x="14851" y="38198"/>
                              <a:pt x="181066" y="9509"/>
                              <a:pt x="465251" y="0"/>
                            </a:cubicBezTo>
                            <a:cubicBezTo>
                              <a:pt x="721859" y="14924"/>
                              <a:pt x="927039" y="67093"/>
                              <a:pt x="930502" y="128946"/>
                            </a:cubicBezTo>
                            <a:cubicBezTo>
                              <a:pt x="959662" y="151534"/>
                              <a:pt x="764072" y="292279"/>
                              <a:pt x="465251" y="257892"/>
                            </a:cubicBezTo>
                            <a:cubicBezTo>
                              <a:pt x="220588" y="270696"/>
                              <a:pt x="12681" y="202466"/>
                              <a:pt x="0" y="128946"/>
                            </a:cubicBezTo>
                            <a:close/>
                          </a:path>
                          <a:path w="930501" h="257891" stroke="0" extrusionOk="0">
                            <a:moveTo>
                              <a:pt x="0" y="128946"/>
                            </a:moveTo>
                            <a:cubicBezTo>
                              <a:pt x="-5156" y="68902"/>
                              <a:pt x="197154" y="-951"/>
                              <a:pt x="465251" y="0"/>
                            </a:cubicBezTo>
                            <a:cubicBezTo>
                              <a:pt x="709288" y="-15130"/>
                              <a:pt x="927119" y="57417"/>
                              <a:pt x="930502" y="128946"/>
                            </a:cubicBezTo>
                            <a:cubicBezTo>
                              <a:pt x="939134" y="162678"/>
                              <a:pt x="707971" y="250085"/>
                              <a:pt x="465251" y="257892"/>
                            </a:cubicBezTo>
                            <a:cubicBezTo>
                              <a:pt x="215889" y="264819"/>
                              <a:pt x="5058" y="196634"/>
                              <a:pt x="0" y="128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二等辺三角形 239">
                <a:extLst>
                  <a:ext uri="{FF2B5EF4-FFF2-40B4-BE49-F238E27FC236}">
                    <a16:creationId xmlns:a16="http://schemas.microsoft.com/office/drawing/2014/main" id="{49503F97-643D-AF29-B235-BBE72BB0C8DC}"/>
                  </a:ext>
                </a:extLst>
              </p:cNvPr>
              <p:cNvSpPr/>
              <p:nvPr/>
            </p:nvSpPr>
            <p:spPr>
              <a:xfrm>
                <a:off x="48631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424767778">
                      <a:custGeom>
                        <a:avLst/>
                        <a:gdLst>
                          <a:gd name="connsiteX0" fmla="*/ 355 w 284923"/>
                          <a:gd name="connsiteY0" fmla="*/ 78409 h 83775"/>
                          <a:gd name="connsiteX1" fmla="*/ 142204 w 284923"/>
                          <a:gd name="connsiteY1" fmla="*/ 0 h 83775"/>
                          <a:gd name="connsiteX2" fmla="*/ 284053 w 284923"/>
                          <a:gd name="connsiteY2" fmla="*/ 78409 h 83775"/>
                          <a:gd name="connsiteX3" fmla="*/ 355 w 284923"/>
                          <a:gd name="connsiteY3" fmla="*/ 78409 h 837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84923" h="83775" fill="none" extrusionOk="0">
                            <a:moveTo>
                              <a:pt x="355" y="78409"/>
                            </a:moveTo>
                            <a:cubicBezTo>
                              <a:pt x="-7770" y="68557"/>
                              <a:pt x="89636" y="-2581"/>
                              <a:pt x="142204" y="0"/>
                            </a:cubicBezTo>
                            <a:cubicBezTo>
                              <a:pt x="185721" y="-714"/>
                              <a:pt x="296247" y="70486"/>
                              <a:pt x="284053" y="78409"/>
                            </a:cubicBezTo>
                            <a:cubicBezTo>
                              <a:pt x="270587" y="85768"/>
                              <a:pt x="5520" y="85683"/>
                              <a:pt x="355" y="78409"/>
                            </a:cubicBezTo>
                            <a:close/>
                          </a:path>
                          <a:path w="284923" h="83775" stroke="0" extrusionOk="0">
                            <a:moveTo>
                              <a:pt x="355" y="78409"/>
                            </a:moveTo>
                            <a:cubicBezTo>
                              <a:pt x="-434" y="72966"/>
                              <a:pt x="97392" y="-990"/>
                              <a:pt x="142204" y="0"/>
                            </a:cubicBezTo>
                            <a:cubicBezTo>
                              <a:pt x="185598" y="-668"/>
                              <a:pt x="292600" y="72511"/>
                              <a:pt x="284053" y="78409"/>
                            </a:cubicBezTo>
                            <a:cubicBezTo>
                              <a:pt x="272256" y="84490"/>
                              <a:pt x="9766" y="86724"/>
                              <a:pt x="355" y="7840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65773127-FDD9-4C0C-2C35-EFE05867F307}"/>
                  </a:ext>
                </a:extLst>
              </p:cNvPr>
              <p:cNvSpPr/>
              <p:nvPr/>
            </p:nvSpPr>
            <p:spPr>
              <a:xfrm>
                <a:off x="54112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351456584">
                      <a:custGeom>
                        <a:avLst/>
                        <a:gdLst>
                          <a:gd name="connsiteX0" fmla="*/ 81029 w 766448"/>
                          <a:gd name="connsiteY0" fmla="*/ 0 h 419123"/>
                          <a:gd name="connsiteX1" fmla="*/ 365010 w 766448"/>
                          <a:gd name="connsiteY1" fmla="*/ 240171 h 419123"/>
                          <a:gd name="connsiteX2" fmla="*/ 395648 w 766448"/>
                          <a:gd name="connsiteY2" fmla="*/ 239105 h 419123"/>
                          <a:gd name="connsiteX3" fmla="*/ 400627 w 766448"/>
                          <a:gd name="connsiteY3" fmla="*/ 229829 h 419123"/>
                          <a:gd name="connsiteX4" fmla="*/ 561446 w 766448"/>
                          <a:gd name="connsiteY4" fmla="*/ 199404 h 419123"/>
                          <a:gd name="connsiteX5" fmla="*/ 760382 w 766448"/>
                          <a:gd name="connsiteY5" fmla="*/ 284245 h 419123"/>
                          <a:gd name="connsiteX6" fmla="*/ 576783 w 766448"/>
                          <a:gd name="connsiteY6" fmla="*/ 346966 h 419123"/>
                          <a:gd name="connsiteX7" fmla="*/ 554910 w 766448"/>
                          <a:gd name="connsiteY7" fmla="*/ 349126 h 419123"/>
                          <a:gd name="connsiteX8" fmla="*/ 564827 w 766448"/>
                          <a:gd name="connsiteY8" fmla="*/ 373469 h 419123"/>
                          <a:gd name="connsiteX9" fmla="*/ 567193 w 766448"/>
                          <a:gd name="connsiteY9" fmla="*/ 405642 h 419123"/>
                          <a:gd name="connsiteX10" fmla="*/ 454628 w 766448"/>
                          <a:gd name="connsiteY10" fmla="*/ 356882 h 419123"/>
                          <a:gd name="connsiteX11" fmla="*/ 440035 w 766448"/>
                          <a:gd name="connsiteY11" fmla="*/ 337580 h 419123"/>
                          <a:gd name="connsiteX12" fmla="*/ 436256 w 766448"/>
                          <a:gd name="connsiteY12" fmla="*/ 328509 h 419123"/>
                          <a:gd name="connsiteX13" fmla="*/ 431121 w 766448"/>
                          <a:gd name="connsiteY13" fmla="*/ 326142 h 419123"/>
                          <a:gd name="connsiteX14" fmla="*/ 425864 w 766448"/>
                          <a:gd name="connsiteY14" fmla="*/ 321314 h 419123"/>
                          <a:gd name="connsiteX15" fmla="*/ 396956 w 766448"/>
                          <a:gd name="connsiteY15" fmla="*/ 323677 h 419123"/>
                          <a:gd name="connsiteX16" fmla="*/ 0 w 766448"/>
                          <a:gd name="connsiteY16" fmla="*/ 18766 h 419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3" fill="none" extrusionOk="0">
                            <a:moveTo>
                              <a:pt x="81029" y="0"/>
                            </a:moveTo>
                            <a:cubicBezTo>
                              <a:pt x="102717" y="103596"/>
                              <a:pt x="224671" y="229787"/>
                              <a:pt x="365010" y="240171"/>
                            </a:cubicBezTo>
                            <a:cubicBezTo>
                              <a:pt x="373428" y="236622"/>
                              <a:pt x="388676" y="241024"/>
                              <a:pt x="395648" y="239105"/>
                            </a:cubicBezTo>
                            <a:cubicBezTo>
                              <a:pt x="396430" y="235076"/>
                              <a:pt x="399866" y="232964"/>
                              <a:pt x="400627" y="229829"/>
                            </a:cubicBezTo>
                            <a:cubicBezTo>
                              <a:pt x="418569" y="200461"/>
                              <a:pt x="498115" y="194603"/>
                              <a:pt x="561446" y="199404"/>
                            </a:cubicBezTo>
                            <a:cubicBezTo>
                              <a:pt x="627942" y="208169"/>
                              <a:pt x="726492" y="229374"/>
                              <a:pt x="760382" y="284245"/>
                            </a:cubicBezTo>
                            <a:cubicBezTo>
                              <a:pt x="796921" y="323514"/>
                              <a:pt x="631260" y="344317"/>
                              <a:pt x="576783" y="346966"/>
                            </a:cubicBezTo>
                            <a:cubicBezTo>
                              <a:pt x="568506" y="349878"/>
                              <a:pt x="559695" y="347274"/>
                              <a:pt x="554910" y="349126"/>
                            </a:cubicBezTo>
                            <a:cubicBezTo>
                              <a:pt x="559570" y="359694"/>
                              <a:pt x="558026" y="365035"/>
                              <a:pt x="564827" y="373469"/>
                            </a:cubicBezTo>
                            <a:cubicBezTo>
                              <a:pt x="566060" y="384963"/>
                              <a:pt x="568072" y="395677"/>
                              <a:pt x="567193" y="405642"/>
                            </a:cubicBezTo>
                            <a:cubicBezTo>
                              <a:pt x="559816" y="444788"/>
                              <a:pt x="478663" y="376835"/>
                              <a:pt x="454628" y="356882"/>
                            </a:cubicBezTo>
                            <a:cubicBezTo>
                              <a:pt x="448644" y="351843"/>
                              <a:pt x="445164" y="345249"/>
                              <a:pt x="440035" y="337580"/>
                            </a:cubicBezTo>
                            <a:cubicBezTo>
                              <a:pt x="438375" y="334253"/>
                              <a:pt x="438080" y="330294"/>
                              <a:pt x="436256" y="328509"/>
                            </a:cubicBezTo>
                            <a:cubicBezTo>
                              <a:pt x="434416" y="328115"/>
                              <a:pt x="432677" y="326413"/>
                              <a:pt x="431121" y="326142"/>
                            </a:cubicBezTo>
                            <a:cubicBezTo>
                              <a:pt x="429116" y="324317"/>
                              <a:pt x="428643" y="323372"/>
                              <a:pt x="425864" y="321314"/>
                            </a:cubicBezTo>
                            <a:cubicBezTo>
                              <a:pt x="413453" y="323879"/>
                              <a:pt x="410455" y="319408"/>
                              <a:pt x="396956" y="323677"/>
                            </a:cubicBezTo>
                            <a:cubicBezTo>
                              <a:pt x="162214" y="342293"/>
                              <a:pt x="36166" y="220825"/>
                              <a:pt x="0" y="18766"/>
                            </a:cubicBezTo>
                          </a:path>
                          <a:path w="766448" h="419123" stroke="0" extrusionOk="0">
                            <a:moveTo>
                              <a:pt x="81029" y="0"/>
                            </a:moveTo>
                            <a:cubicBezTo>
                              <a:pt x="98020" y="102374"/>
                              <a:pt x="268574" y="238295"/>
                              <a:pt x="365010" y="240171"/>
                            </a:cubicBezTo>
                            <a:cubicBezTo>
                              <a:pt x="379101" y="237253"/>
                              <a:pt x="381454" y="242293"/>
                              <a:pt x="395648" y="239105"/>
                            </a:cubicBezTo>
                            <a:cubicBezTo>
                              <a:pt x="396271" y="236221"/>
                              <a:pt x="399366" y="232225"/>
                              <a:pt x="400627" y="229829"/>
                            </a:cubicBezTo>
                            <a:cubicBezTo>
                              <a:pt x="423399" y="195640"/>
                              <a:pt x="495556" y="194367"/>
                              <a:pt x="561446" y="199404"/>
                            </a:cubicBezTo>
                            <a:cubicBezTo>
                              <a:pt x="619488" y="198478"/>
                              <a:pt x="735924" y="233017"/>
                              <a:pt x="760382" y="284245"/>
                            </a:cubicBezTo>
                            <a:cubicBezTo>
                              <a:pt x="789342" y="325626"/>
                              <a:pt x="657563" y="332166"/>
                              <a:pt x="576783" y="346966"/>
                            </a:cubicBezTo>
                            <a:cubicBezTo>
                              <a:pt x="570147" y="348670"/>
                              <a:pt x="562493" y="347713"/>
                              <a:pt x="554910" y="349126"/>
                            </a:cubicBezTo>
                            <a:cubicBezTo>
                              <a:pt x="560925" y="357704"/>
                              <a:pt x="557895" y="363842"/>
                              <a:pt x="564827" y="373469"/>
                            </a:cubicBezTo>
                            <a:cubicBezTo>
                              <a:pt x="564907" y="382444"/>
                              <a:pt x="568285" y="396180"/>
                              <a:pt x="567193" y="405642"/>
                            </a:cubicBezTo>
                            <a:cubicBezTo>
                              <a:pt x="559754" y="447797"/>
                              <a:pt x="472715" y="373950"/>
                              <a:pt x="454628" y="356882"/>
                            </a:cubicBezTo>
                            <a:cubicBezTo>
                              <a:pt x="450167" y="351075"/>
                              <a:pt x="443267" y="345347"/>
                              <a:pt x="440035" y="337580"/>
                            </a:cubicBezTo>
                            <a:cubicBezTo>
                              <a:pt x="439005" y="335221"/>
                              <a:pt x="438669" y="332377"/>
                              <a:pt x="436256" y="328509"/>
                            </a:cubicBezTo>
                            <a:cubicBezTo>
                              <a:pt x="434381" y="327758"/>
                              <a:pt x="433470" y="326961"/>
                              <a:pt x="431121" y="326142"/>
                            </a:cubicBezTo>
                            <a:cubicBezTo>
                              <a:pt x="428575" y="324352"/>
                              <a:pt x="428398" y="322923"/>
                              <a:pt x="425864" y="321314"/>
                            </a:cubicBezTo>
                            <a:cubicBezTo>
                              <a:pt x="413635" y="323319"/>
                              <a:pt x="409805" y="320807"/>
                              <a:pt x="396956" y="323677"/>
                            </a:cubicBezTo>
                            <a:cubicBezTo>
                              <a:pt x="239520" y="328801"/>
                              <a:pt x="42514" y="185630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36CC4A3-2C57-1422-9544-3B48CF942D95}"/>
                  </a:ext>
                </a:extLst>
              </p:cNvPr>
              <p:cNvSpPr/>
              <p:nvPr/>
            </p:nvSpPr>
            <p:spPr>
              <a:xfrm flipH="1">
                <a:off x="39370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791276635">
                      <a:custGeom>
                        <a:avLst/>
                        <a:gdLst>
                          <a:gd name="connsiteX0" fmla="*/ 81029 w 766448"/>
                          <a:gd name="connsiteY0" fmla="*/ 0 h 419123"/>
                          <a:gd name="connsiteX1" fmla="*/ 365010 w 766448"/>
                          <a:gd name="connsiteY1" fmla="*/ 240171 h 419123"/>
                          <a:gd name="connsiteX2" fmla="*/ 395648 w 766448"/>
                          <a:gd name="connsiteY2" fmla="*/ 239105 h 419123"/>
                          <a:gd name="connsiteX3" fmla="*/ 400627 w 766448"/>
                          <a:gd name="connsiteY3" fmla="*/ 229829 h 419123"/>
                          <a:gd name="connsiteX4" fmla="*/ 561446 w 766448"/>
                          <a:gd name="connsiteY4" fmla="*/ 199404 h 419123"/>
                          <a:gd name="connsiteX5" fmla="*/ 760382 w 766448"/>
                          <a:gd name="connsiteY5" fmla="*/ 284245 h 419123"/>
                          <a:gd name="connsiteX6" fmla="*/ 576783 w 766448"/>
                          <a:gd name="connsiteY6" fmla="*/ 346966 h 419123"/>
                          <a:gd name="connsiteX7" fmla="*/ 554910 w 766448"/>
                          <a:gd name="connsiteY7" fmla="*/ 349126 h 419123"/>
                          <a:gd name="connsiteX8" fmla="*/ 564827 w 766448"/>
                          <a:gd name="connsiteY8" fmla="*/ 373469 h 419123"/>
                          <a:gd name="connsiteX9" fmla="*/ 567193 w 766448"/>
                          <a:gd name="connsiteY9" fmla="*/ 405642 h 419123"/>
                          <a:gd name="connsiteX10" fmla="*/ 454628 w 766448"/>
                          <a:gd name="connsiteY10" fmla="*/ 356882 h 419123"/>
                          <a:gd name="connsiteX11" fmla="*/ 440035 w 766448"/>
                          <a:gd name="connsiteY11" fmla="*/ 337580 h 419123"/>
                          <a:gd name="connsiteX12" fmla="*/ 436256 w 766448"/>
                          <a:gd name="connsiteY12" fmla="*/ 328509 h 419123"/>
                          <a:gd name="connsiteX13" fmla="*/ 431121 w 766448"/>
                          <a:gd name="connsiteY13" fmla="*/ 326142 h 419123"/>
                          <a:gd name="connsiteX14" fmla="*/ 425864 w 766448"/>
                          <a:gd name="connsiteY14" fmla="*/ 321314 h 419123"/>
                          <a:gd name="connsiteX15" fmla="*/ 396956 w 766448"/>
                          <a:gd name="connsiteY15" fmla="*/ 323677 h 419123"/>
                          <a:gd name="connsiteX16" fmla="*/ 0 w 766448"/>
                          <a:gd name="connsiteY16" fmla="*/ 18766 h 419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3" fill="none" extrusionOk="0">
                            <a:moveTo>
                              <a:pt x="81029" y="0"/>
                            </a:moveTo>
                            <a:cubicBezTo>
                              <a:pt x="140866" y="161939"/>
                              <a:pt x="229733" y="236042"/>
                              <a:pt x="365010" y="240171"/>
                            </a:cubicBezTo>
                            <a:cubicBezTo>
                              <a:pt x="371382" y="237868"/>
                              <a:pt x="383309" y="242086"/>
                              <a:pt x="395648" y="239105"/>
                            </a:cubicBezTo>
                            <a:cubicBezTo>
                              <a:pt x="396305" y="235244"/>
                              <a:pt x="399521" y="232796"/>
                              <a:pt x="400627" y="229829"/>
                            </a:cubicBezTo>
                            <a:cubicBezTo>
                              <a:pt x="417595" y="200048"/>
                              <a:pt x="494617" y="195322"/>
                              <a:pt x="561446" y="199404"/>
                            </a:cubicBezTo>
                            <a:cubicBezTo>
                              <a:pt x="626058" y="221957"/>
                              <a:pt x="731980" y="244874"/>
                              <a:pt x="760382" y="284245"/>
                            </a:cubicBezTo>
                            <a:cubicBezTo>
                              <a:pt x="793209" y="311398"/>
                              <a:pt x="651235" y="334636"/>
                              <a:pt x="576783" y="346966"/>
                            </a:cubicBezTo>
                            <a:cubicBezTo>
                              <a:pt x="569654" y="349731"/>
                              <a:pt x="561584" y="348359"/>
                              <a:pt x="554910" y="349126"/>
                            </a:cubicBezTo>
                            <a:cubicBezTo>
                              <a:pt x="559599" y="354340"/>
                              <a:pt x="559815" y="367677"/>
                              <a:pt x="564827" y="373469"/>
                            </a:cubicBezTo>
                            <a:cubicBezTo>
                              <a:pt x="567110" y="384565"/>
                              <a:pt x="567625" y="394657"/>
                              <a:pt x="567193" y="405642"/>
                            </a:cubicBezTo>
                            <a:cubicBezTo>
                              <a:pt x="564534" y="445103"/>
                              <a:pt x="474803" y="382230"/>
                              <a:pt x="454628" y="356882"/>
                            </a:cubicBezTo>
                            <a:cubicBezTo>
                              <a:pt x="449028" y="352008"/>
                              <a:pt x="445291" y="347049"/>
                              <a:pt x="440035" y="337580"/>
                            </a:cubicBezTo>
                            <a:cubicBezTo>
                              <a:pt x="438244" y="335723"/>
                              <a:pt x="437655" y="330514"/>
                              <a:pt x="436256" y="328509"/>
                            </a:cubicBezTo>
                            <a:cubicBezTo>
                              <a:pt x="434442" y="328170"/>
                              <a:pt x="433153" y="327002"/>
                              <a:pt x="431121" y="326142"/>
                            </a:cubicBezTo>
                            <a:cubicBezTo>
                              <a:pt x="429535" y="324892"/>
                              <a:pt x="428074" y="322655"/>
                              <a:pt x="425864" y="321314"/>
                            </a:cubicBezTo>
                            <a:cubicBezTo>
                              <a:pt x="418475" y="323773"/>
                              <a:pt x="409723" y="320873"/>
                              <a:pt x="396956" y="323677"/>
                            </a:cubicBezTo>
                            <a:cubicBezTo>
                              <a:pt x="188886" y="292307"/>
                              <a:pt x="23586" y="252720"/>
                              <a:pt x="0" y="18766"/>
                            </a:cubicBezTo>
                          </a:path>
                          <a:path w="766448" h="419123" stroke="0" extrusionOk="0">
                            <a:moveTo>
                              <a:pt x="81029" y="0"/>
                            </a:moveTo>
                            <a:cubicBezTo>
                              <a:pt x="83649" y="121685"/>
                              <a:pt x="237694" y="223500"/>
                              <a:pt x="365010" y="240171"/>
                            </a:cubicBezTo>
                            <a:cubicBezTo>
                              <a:pt x="376311" y="239486"/>
                              <a:pt x="389385" y="240040"/>
                              <a:pt x="395648" y="239105"/>
                            </a:cubicBezTo>
                            <a:cubicBezTo>
                              <a:pt x="396247" y="235895"/>
                              <a:pt x="398660" y="234284"/>
                              <a:pt x="400627" y="229829"/>
                            </a:cubicBezTo>
                            <a:cubicBezTo>
                              <a:pt x="431162" y="193538"/>
                              <a:pt x="512896" y="186011"/>
                              <a:pt x="561446" y="199404"/>
                            </a:cubicBezTo>
                            <a:cubicBezTo>
                              <a:pt x="613053" y="206414"/>
                              <a:pt x="723722" y="238569"/>
                              <a:pt x="760382" y="284245"/>
                            </a:cubicBezTo>
                            <a:cubicBezTo>
                              <a:pt x="798393" y="333713"/>
                              <a:pt x="644480" y="348003"/>
                              <a:pt x="576783" y="346966"/>
                            </a:cubicBezTo>
                            <a:cubicBezTo>
                              <a:pt x="567600" y="349929"/>
                              <a:pt x="565770" y="347889"/>
                              <a:pt x="554910" y="349126"/>
                            </a:cubicBezTo>
                            <a:cubicBezTo>
                              <a:pt x="560267" y="355782"/>
                              <a:pt x="560054" y="363464"/>
                              <a:pt x="564827" y="373469"/>
                            </a:cubicBezTo>
                            <a:cubicBezTo>
                              <a:pt x="568775" y="383366"/>
                              <a:pt x="568717" y="396632"/>
                              <a:pt x="567193" y="405642"/>
                            </a:cubicBezTo>
                            <a:cubicBezTo>
                              <a:pt x="565329" y="444872"/>
                              <a:pt x="483826" y="377882"/>
                              <a:pt x="454628" y="356882"/>
                            </a:cubicBezTo>
                            <a:cubicBezTo>
                              <a:pt x="446783" y="350696"/>
                              <a:pt x="442792" y="346415"/>
                              <a:pt x="440035" y="337580"/>
                            </a:cubicBezTo>
                            <a:cubicBezTo>
                              <a:pt x="438199" y="334991"/>
                              <a:pt x="437940" y="332261"/>
                              <a:pt x="436256" y="328509"/>
                            </a:cubicBezTo>
                            <a:cubicBezTo>
                              <a:pt x="434231" y="328212"/>
                              <a:pt x="433767" y="327073"/>
                              <a:pt x="431121" y="326142"/>
                            </a:cubicBezTo>
                            <a:cubicBezTo>
                              <a:pt x="429632" y="325092"/>
                              <a:pt x="427607" y="322623"/>
                              <a:pt x="425864" y="321314"/>
                            </a:cubicBezTo>
                            <a:cubicBezTo>
                              <a:pt x="413598" y="325144"/>
                              <a:pt x="402992" y="321572"/>
                              <a:pt x="396956" y="323677"/>
                            </a:cubicBezTo>
                            <a:cubicBezTo>
                              <a:pt x="211332" y="337403"/>
                              <a:pt x="84317" y="193078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4FE93F7-C7EA-EA3C-DD5E-68DF27EC4609}"/>
                  </a:ext>
                </a:extLst>
              </p:cNvPr>
              <p:cNvSpPr/>
              <p:nvPr/>
            </p:nvSpPr>
            <p:spPr>
              <a:xfrm rot="21017509">
                <a:off x="45761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925639181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4014" y="88758"/>
                              <a:pt x="47233" y="-1477"/>
                              <a:pt x="107562" y="0"/>
                            </a:cubicBezTo>
                            <a:cubicBezTo>
                              <a:pt x="168898" y="27358"/>
                              <a:pt x="211368" y="93040"/>
                              <a:pt x="215124" y="194441"/>
                            </a:cubicBezTo>
                            <a:cubicBezTo>
                              <a:pt x="223935" y="311605"/>
                              <a:pt x="181183" y="395327"/>
                              <a:pt x="107562" y="388882"/>
                            </a:cubicBezTo>
                            <a:cubicBezTo>
                              <a:pt x="45041" y="380047"/>
                              <a:pt x="-2696" y="303030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-753" y="85047"/>
                              <a:pt x="60040" y="-3287"/>
                              <a:pt x="107562" y="0"/>
                            </a:cubicBezTo>
                            <a:cubicBezTo>
                              <a:pt x="165496" y="-8727"/>
                              <a:pt x="202696" y="65493"/>
                              <a:pt x="215124" y="194441"/>
                            </a:cubicBezTo>
                            <a:cubicBezTo>
                              <a:pt x="214997" y="289336"/>
                              <a:pt x="156089" y="384742"/>
                              <a:pt x="107562" y="388882"/>
                            </a:cubicBezTo>
                            <a:cubicBezTo>
                              <a:pt x="34832" y="391394"/>
                              <a:pt x="-24603" y="292809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14679D4F-FA64-D6A0-D425-EFC9DFD1D17B}"/>
                  </a:ext>
                </a:extLst>
              </p:cNvPr>
              <p:cNvSpPr/>
              <p:nvPr/>
            </p:nvSpPr>
            <p:spPr>
              <a:xfrm rot="900000">
                <a:off x="52337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2551000873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-4747" y="86311"/>
                              <a:pt x="45801" y="-579"/>
                              <a:pt x="107562" y="0"/>
                            </a:cubicBezTo>
                            <a:cubicBezTo>
                              <a:pt x="146312" y="12425"/>
                              <a:pt x="212282" y="79851"/>
                              <a:pt x="215124" y="194441"/>
                            </a:cubicBezTo>
                            <a:cubicBezTo>
                              <a:pt x="204482" y="294799"/>
                              <a:pt x="172563" y="378226"/>
                              <a:pt x="107562" y="388882"/>
                            </a:cubicBezTo>
                            <a:cubicBezTo>
                              <a:pt x="22767" y="373424"/>
                              <a:pt x="-2909" y="307603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7235" y="80595"/>
                              <a:pt x="40130" y="-2513"/>
                              <a:pt x="107562" y="0"/>
                            </a:cubicBezTo>
                            <a:cubicBezTo>
                              <a:pt x="150840" y="-18593"/>
                              <a:pt x="230196" y="72084"/>
                              <a:pt x="215124" y="194441"/>
                            </a:cubicBezTo>
                            <a:cubicBezTo>
                              <a:pt x="224789" y="289111"/>
                              <a:pt x="162107" y="392224"/>
                              <a:pt x="107562" y="388882"/>
                            </a:cubicBezTo>
                            <a:cubicBezTo>
                              <a:pt x="56055" y="363626"/>
                              <a:pt x="8841" y="297534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93FC31E-1B82-D0CB-08F8-7B540F065CEF}"/>
                  </a:ext>
                </a:extLst>
              </p:cNvPr>
              <p:cNvSpPr/>
              <p:nvPr/>
            </p:nvSpPr>
            <p:spPr>
              <a:xfrm>
                <a:off x="47405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135453404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4376" y="16427"/>
                              <a:pt x="25194" y="-3421"/>
                              <a:pt x="46467" y="0"/>
                            </a:cubicBezTo>
                            <a:cubicBezTo>
                              <a:pt x="64646" y="-1535"/>
                              <a:pt x="96537" y="24923"/>
                              <a:pt x="92934" y="46433"/>
                            </a:cubicBezTo>
                            <a:cubicBezTo>
                              <a:pt x="92708" y="66790"/>
                              <a:pt x="76937" y="91942"/>
                              <a:pt x="46467" y="92866"/>
                            </a:cubicBezTo>
                            <a:cubicBezTo>
                              <a:pt x="25902" y="90660"/>
                              <a:pt x="7311" y="72787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-3803" y="14916"/>
                              <a:pt x="23631" y="-436"/>
                              <a:pt x="46467" y="0"/>
                            </a:cubicBezTo>
                            <a:cubicBezTo>
                              <a:pt x="71561" y="-1050"/>
                              <a:pt x="93983" y="21188"/>
                              <a:pt x="92934" y="46433"/>
                            </a:cubicBezTo>
                            <a:cubicBezTo>
                              <a:pt x="86250" y="71484"/>
                              <a:pt x="67737" y="97485"/>
                              <a:pt x="46467" y="92866"/>
                            </a:cubicBezTo>
                            <a:cubicBezTo>
                              <a:pt x="17151" y="88453"/>
                              <a:pt x="453" y="73224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28CC2927-ACE5-5E4A-FDD2-187B550F0D74}"/>
                  </a:ext>
                </a:extLst>
              </p:cNvPr>
              <p:cNvSpPr/>
              <p:nvPr/>
            </p:nvSpPr>
            <p:spPr>
              <a:xfrm>
                <a:off x="51741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155626530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1400" y="27239"/>
                              <a:pt x="23444" y="4886"/>
                              <a:pt x="46467" y="0"/>
                            </a:cubicBezTo>
                            <a:cubicBezTo>
                              <a:pt x="76658" y="-5908"/>
                              <a:pt x="92037" y="21774"/>
                              <a:pt x="92934" y="46433"/>
                            </a:cubicBezTo>
                            <a:cubicBezTo>
                              <a:pt x="96095" y="67062"/>
                              <a:pt x="70451" y="98150"/>
                              <a:pt x="46467" y="92866"/>
                            </a:cubicBezTo>
                            <a:cubicBezTo>
                              <a:pt x="23623" y="90998"/>
                              <a:pt x="-3308" y="75317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-2909" y="19285"/>
                              <a:pt x="15603" y="508"/>
                              <a:pt x="46467" y="0"/>
                            </a:cubicBezTo>
                            <a:cubicBezTo>
                              <a:pt x="67661" y="-458"/>
                              <a:pt x="91325" y="24970"/>
                              <a:pt x="92934" y="46433"/>
                            </a:cubicBezTo>
                            <a:cubicBezTo>
                              <a:pt x="92110" y="75180"/>
                              <a:pt x="73235" y="85936"/>
                              <a:pt x="46467" y="92866"/>
                            </a:cubicBezTo>
                            <a:cubicBezTo>
                              <a:pt x="23589" y="91269"/>
                              <a:pt x="-4772" y="77605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59EC606-279E-98C6-69A7-2F1BA0E87B28}"/>
                </a:ext>
              </a:extLst>
            </p:cNvPr>
            <p:cNvGrpSpPr/>
            <p:nvPr/>
          </p:nvGrpSpPr>
          <p:grpSpPr>
            <a:xfrm>
              <a:off x="1664809" y="4200526"/>
              <a:ext cx="766448" cy="583099"/>
              <a:chOff x="-19104" y="1540163"/>
              <a:chExt cx="1210422" cy="920866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1692606-F490-ECDF-570F-2FB7136C1AFF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9894618-52CF-CFAA-9590-6B54E9D436B3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DEDC1DEB-D34F-74DE-CA0D-65B90981FF62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FE97D208-D422-199B-88FA-7D839CA16CAF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81FD9D94-B26E-21F4-B332-9E9C7A9BC9BC}"/>
              </a:ext>
            </a:extLst>
          </p:cNvPr>
          <p:cNvGrpSpPr/>
          <p:nvPr/>
        </p:nvGrpSpPr>
        <p:grpSpPr>
          <a:xfrm>
            <a:off x="3718217" y="4225255"/>
            <a:ext cx="2543810" cy="1535720"/>
            <a:chOff x="3718217" y="4225255"/>
            <a:chExt cx="2543810" cy="1535720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12183416-05AA-63FD-E3C4-9A8661D82FE7}"/>
                </a:ext>
              </a:extLst>
            </p:cNvPr>
            <p:cNvGrpSpPr/>
            <p:nvPr/>
          </p:nvGrpSpPr>
          <p:grpSpPr>
            <a:xfrm>
              <a:off x="3718217" y="4608848"/>
              <a:ext cx="2543810" cy="1152127"/>
              <a:chOff x="3937000" y="2147602"/>
              <a:chExt cx="2110034" cy="955665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8455E93-ACEF-2591-2604-B9D5B415B1F3}"/>
                  </a:ext>
                </a:extLst>
              </p:cNvPr>
              <p:cNvSpPr/>
              <p:nvPr/>
            </p:nvSpPr>
            <p:spPr>
              <a:xfrm>
                <a:off x="44469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222627298">
                      <a:custGeom>
                        <a:avLst/>
                        <a:gdLst>
                          <a:gd name="connsiteX0" fmla="*/ 655397 w 1319294"/>
                          <a:gd name="connsiteY0" fmla="*/ 0 h 1097781"/>
                          <a:gd name="connsiteX1" fmla="*/ 1118246 w 1319294"/>
                          <a:gd name="connsiteY1" fmla="*/ 115761 h 1097781"/>
                          <a:gd name="connsiteX2" fmla="*/ 1120013 w 1319294"/>
                          <a:gd name="connsiteY2" fmla="*/ 125460 h 1097781"/>
                          <a:gd name="connsiteX3" fmla="*/ 1121518 w 1319294"/>
                          <a:gd name="connsiteY3" fmla="*/ 125460 h 1097781"/>
                          <a:gd name="connsiteX4" fmla="*/ 1220406 w 1319294"/>
                          <a:gd name="connsiteY4" fmla="*/ 521010 h 1097781"/>
                          <a:gd name="connsiteX5" fmla="*/ 1319294 w 1319294"/>
                          <a:gd name="connsiteY5" fmla="*/ 916560 h 1097781"/>
                          <a:gd name="connsiteX6" fmla="*/ 975584 w 1319294"/>
                          <a:gd name="connsiteY6" fmla="*/ 1045505 h 1097781"/>
                          <a:gd name="connsiteX7" fmla="*/ 933496 w 1319294"/>
                          <a:gd name="connsiteY7" fmla="*/ 1043912 h 1097781"/>
                          <a:gd name="connsiteX8" fmla="*/ 898129 w 1319294"/>
                          <a:gd name="connsiteY8" fmla="*/ 1060013 h 1097781"/>
                          <a:gd name="connsiteX9" fmla="*/ 655397 w 1319294"/>
                          <a:gd name="connsiteY9" fmla="*/ 1097781 h 1097781"/>
                          <a:gd name="connsiteX10" fmla="*/ 412665 w 1319294"/>
                          <a:gd name="connsiteY10" fmla="*/ 1060013 h 1097781"/>
                          <a:gd name="connsiteX11" fmla="*/ 377382 w 1319294"/>
                          <a:gd name="connsiteY11" fmla="*/ 1043950 h 1097781"/>
                          <a:gd name="connsiteX12" fmla="*/ 336300 w 1319294"/>
                          <a:gd name="connsiteY12" fmla="*/ 1045505 h 1097781"/>
                          <a:gd name="connsiteX13" fmla="*/ 0 w 1319294"/>
                          <a:gd name="connsiteY13" fmla="*/ 890572 h 1097781"/>
                          <a:gd name="connsiteX14" fmla="*/ 93253 w 1319294"/>
                          <a:gd name="connsiteY14" fmla="*/ 517822 h 1097781"/>
                          <a:gd name="connsiteX15" fmla="*/ 190313 w 1319294"/>
                          <a:gd name="connsiteY15" fmla="*/ 129857 h 1097781"/>
                          <a:gd name="connsiteX16" fmla="*/ 190147 w 1319294"/>
                          <a:gd name="connsiteY16" fmla="*/ 128945 h 1097781"/>
                          <a:gd name="connsiteX17" fmla="*/ 655397 w 1319294"/>
                          <a:gd name="connsiteY17" fmla="*/ 0 h 10977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319294" h="1097781" fill="none" extrusionOk="0">
                            <a:moveTo>
                              <a:pt x="655397" y="0"/>
                            </a:moveTo>
                            <a:cubicBezTo>
                              <a:pt x="889083" y="-5805"/>
                              <a:pt x="1083688" y="43504"/>
                              <a:pt x="1118246" y="115761"/>
                            </a:cubicBezTo>
                            <a:cubicBezTo>
                              <a:pt x="1119998" y="119744"/>
                              <a:pt x="1118572" y="123130"/>
                              <a:pt x="1120013" y="125460"/>
                            </a:cubicBezTo>
                            <a:cubicBezTo>
                              <a:pt x="1120441" y="125280"/>
                              <a:pt x="1121067" y="125632"/>
                              <a:pt x="1121518" y="125460"/>
                            </a:cubicBezTo>
                            <a:cubicBezTo>
                              <a:pt x="1171194" y="274788"/>
                              <a:pt x="1187438" y="411645"/>
                              <a:pt x="1220406" y="521010"/>
                            </a:cubicBezTo>
                            <a:cubicBezTo>
                              <a:pt x="1253374" y="630375"/>
                              <a:pt x="1247140" y="813395"/>
                              <a:pt x="1319294" y="916560"/>
                            </a:cubicBezTo>
                            <a:cubicBezTo>
                              <a:pt x="1302075" y="1083058"/>
                              <a:pt x="1054273" y="1014406"/>
                              <a:pt x="975584" y="1045505"/>
                            </a:cubicBezTo>
                            <a:cubicBezTo>
                              <a:pt x="960603" y="1047014"/>
                              <a:pt x="942000" y="1043975"/>
                              <a:pt x="933496" y="1043912"/>
                            </a:cubicBezTo>
                            <a:cubicBezTo>
                              <a:pt x="925793" y="1047675"/>
                              <a:pt x="909797" y="1052155"/>
                              <a:pt x="898129" y="1060013"/>
                            </a:cubicBezTo>
                            <a:cubicBezTo>
                              <a:pt x="812390" y="1092049"/>
                              <a:pt x="751476" y="1094572"/>
                              <a:pt x="655397" y="1097781"/>
                            </a:cubicBezTo>
                            <a:cubicBezTo>
                              <a:pt x="548277" y="1097405"/>
                              <a:pt x="487399" y="1086126"/>
                              <a:pt x="412665" y="1060013"/>
                            </a:cubicBezTo>
                            <a:cubicBezTo>
                              <a:pt x="400385" y="1057099"/>
                              <a:pt x="396257" y="1048039"/>
                              <a:pt x="377382" y="1043950"/>
                            </a:cubicBezTo>
                            <a:cubicBezTo>
                              <a:pt x="364355" y="1046478"/>
                              <a:pt x="344865" y="1044613"/>
                              <a:pt x="336300" y="1045505"/>
                            </a:cubicBezTo>
                            <a:cubicBezTo>
                              <a:pt x="250247" y="1011610"/>
                              <a:pt x="41646" y="1040794"/>
                              <a:pt x="0" y="890572"/>
                            </a:cubicBezTo>
                            <a:cubicBezTo>
                              <a:pt x="-20665" y="786463"/>
                              <a:pt x="89300" y="637195"/>
                              <a:pt x="93253" y="517822"/>
                            </a:cubicBezTo>
                            <a:cubicBezTo>
                              <a:pt x="97206" y="398449"/>
                              <a:pt x="150073" y="314023"/>
                              <a:pt x="190313" y="129857"/>
                            </a:cubicBezTo>
                            <a:cubicBezTo>
                              <a:pt x="190274" y="129557"/>
                              <a:pt x="190239" y="129267"/>
                              <a:pt x="190147" y="128945"/>
                            </a:cubicBezTo>
                            <a:cubicBezTo>
                              <a:pt x="247344" y="63178"/>
                              <a:pt x="406398" y="29608"/>
                              <a:pt x="655397" y="0"/>
                            </a:cubicBezTo>
                            <a:close/>
                          </a:path>
                          <a:path w="1319294" h="1097781" stroke="0" extrusionOk="0">
                            <a:moveTo>
                              <a:pt x="655397" y="0"/>
                            </a:moveTo>
                            <a:cubicBezTo>
                              <a:pt x="908103" y="3605"/>
                              <a:pt x="1092150" y="49476"/>
                              <a:pt x="1118246" y="115761"/>
                            </a:cubicBezTo>
                            <a:cubicBezTo>
                              <a:pt x="1119499" y="119192"/>
                              <a:pt x="1118600" y="121087"/>
                              <a:pt x="1120013" y="125460"/>
                            </a:cubicBezTo>
                            <a:cubicBezTo>
                              <a:pt x="1120402" y="125440"/>
                              <a:pt x="1120816" y="125524"/>
                              <a:pt x="1121518" y="125460"/>
                            </a:cubicBezTo>
                            <a:cubicBezTo>
                              <a:pt x="1162378" y="210110"/>
                              <a:pt x="1155197" y="383830"/>
                              <a:pt x="1218428" y="513099"/>
                            </a:cubicBezTo>
                            <a:cubicBezTo>
                              <a:pt x="1281659" y="642368"/>
                              <a:pt x="1244242" y="767836"/>
                              <a:pt x="1319294" y="916560"/>
                            </a:cubicBezTo>
                            <a:cubicBezTo>
                              <a:pt x="1275228" y="1065432"/>
                              <a:pt x="1038841" y="1028503"/>
                              <a:pt x="975584" y="1045505"/>
                            </a:cubicBezTo>
                            <a:cubicBezTo>
                              <a:pt x="966757" y="1048629"/>
                              <a:pt x="951357" y="1043019"/>
                              <a:pt x="933496" y="1043912"/>
                            </a:cubicBezTo>
                            <a:cubicBezTo>
                              <a:pt x="924964" y="1048682"/>
                              <a:pt x="915238" y="1051136"/>
                              <a:pt x="898129" y="1060013"/>
                            </a:cubicBezTo>
                            <a:cubicBezTo>
                              <a:pt x="858028" y="1077393"/>
                              <a:pt x="747344" y="1111787"/>
                              <a:pt x="655397" y="1097781"/>
                            </a:cubicBezTo>
                            <a:cubicBezTo>
                              <a:pt x="543334" y="1103471"/>
                              <a:pt x="473543" y="1088915"/>
                              <a:pt x="412665" y="1060013"/>
                            </a:cubicBezTo>
                            <a:cubicBezTo>
                              <a:pt x="400607" y="1058679"/>
                              <a:pt x="385048" y="1047300"/>
                              <a:pt x="377382" y="1043950"/>
                            </a:cubicBezTo>
                            <a:cubicBezTo>
                              <a:pt x="364608" y="1045861"/>
                              <a:pt x="347994" y="1040634"/>
                              <a:pt x="336300" y="1045505"/>
                            </a:cubicBezTo>
                            <a:cubicBezTo>
                              <a:pt x="264345" y="1056597"/>
                              <a:pt x="49946" y="1040539"/>
                              <a:pt x="0" y="890572"/>
                            </a:cubicBezTo>
                            <a:cubicBezTo>
                              <a:pt x="-3898" y="736758"/>
                              <a:pt x="97533" y="617340"/>
                              <a:pt x="95157" y="510215"/>
                            </a:cubicBezTo>
                            <a:cubicBezTo>
                              <a:pt x="92781" y="403090"/>
                              <a:pt x="182705" y="263736"/>
                              <a:pt x="190313" y="129857"/>
                            </a:cubicBezTo>
                            <a:cubicBezTo>
                              <a:pt x="190301" y="129608"/>
                              <a:pt x="190196" y="129178"/>
                              <a:pt x="190147" y="128945"/>
                            </a:cubicBezTo>
                            <a:cubicBezTo>
                              <a:pt x="212572" y="91171"/>
                              <a:pt x="398864" y="4881"/>
                              <a:pt x="65539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8C43903-5857-2E10-35AD-022BA930D6B5}"/>
                  </a:ext>
                </a:extLst>
              </p:cNvPr>
              <p:cNvSpPr/>
              <p:nvPr/>
            </p:nvSpPr>
            <p:spPr>
              <a:xfrm>
                <a:off x="45875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263233550">
                      <a:custGeom>
                        <a:avLst/>
                        <a:gdLst>
                          <a:gd name="connsiteX0" fmla="*/ 485896 w 986316"/>
                          <a:gd name="connsiteY0" fmla="*/ 0 h 370048"/>
                          <a:gd name="connsiteX1" fmla="*/ 948744 w 986316"/>
                          <a:gd name="connsiteY1" fmla="*/ 115761 h 370048"/>
                          <a:gd name="connsiteX2" fmla="*/ 950512 w 986316"/>
                          <a:gd name="connsiteY2" fmla="*/ 125460 h 370048"/>
                          <a:gd name="connsiteX3" fmla="*/ 952017 w 986316"/>
                          <a:gd name="connsiteY3" fmla="*/ 125460 h 370048"/>
                          <a:gd name="connsiteX4" fmla="*/ 986316 w 986316"/>
                          <a:gd name="connsiteY4" fmla="*/ 262652 h 370048"/>
                          <a:gd name="connsiteX5" fmla="*/ 975798 w 986316"/>
                          <a:gd name="connsiteY5" fmla="*/ 271733 h 370048"/>
                          <a:gd name="connsiteX6" fmla="*/ 959859 w 986316"/>
                          <a:gd name="connsiteY6" fmla="*/ 285771 h 370048"/>
                          <a:gd name="connsiteX7" fmla="*/ 913392 w 986316"/>
                          <a:gd name="connsiteY7" fmla="*/ 242209 h 370048"/>
                          <a:gd name="connsiteX8" fmla="*/ 858212 w 986316"/>
                          <a:gd name="connsiteY8" fmla="*/ 285771 h 370048"/>
                          <a:gd name="connsiteX9" fmla="*/ 771087 w 986316"/>
                          <a:gd name="connsiteY9" fmla="*/ 277059 h 370048"/>
                          <a:gd name="connsiteX10" fmla="*/ 663632 w 986316"/>
                          <a:gd name="connsiteY10" fmla="*/ 355472 h 370048"/>
                          <a:gd name="connsiteX11" fmla="*/ 492285 w 986316"/>
                          <a:gd name="connsiteY11" fmla="*/ 291580 h 370048"/>
                          <a:gd name="connsiteX12" fmla="*/ 338363 w 986316"/>
                          <a:gd name="connsiteY12" fmla="*/ 369993 h 370048"/>
                          <a:gd name="connsiteX13" fmla="*/ 204770 w 986316"/>
                          <a:gd name="connsiteY13" fmla="*/ 277059 h 370048"/>
                          <a:gd name="connsiteX14" fmla="*/ 76986 w 986316"/>
                          <a:gd name="connsiteY14" fmla="*/ 300292 h 370048"/>
                          <a:gd name="connsiteX15" fmla="*/ 9101 w 986316"/>
                          <a:gd name="connsiteY15" fmla="*/ 226599 h 370048"/>
                          <a:gd name="connsiteX16" fmla="*/ 0 w 986316"/>
                          <a:gd name="connsiteY16" fmla="*/ 213103 h 370048"/>
                          <a:gd name="connsiteX17" fmla="*/ 20811 w 986316"/>
                          <a:gd name="connsiteY17" fmla="*/ 129857 h 370048"/>
                          <a:gd name="connsiteX18" fmla="*/ 20645 w 986316"/>
                          <a:gd name="connsiteY18" fmla="*/ 128945 h 370048"/>
                          <a:gd name="connsiteX19" fmla="*/ 485896 w 986316"/>
                          <a:gd name="connsiteY19" fmla="*/ 0 h 3700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86316" h="370048" fill="none" extrusionOk="0">
                            <a:moveTo>
                              <a:pt x="485896" y="0"/>
                            </a:moveTo>
                            <a:cubicBezTo>
                              <a:pt x="711744" y="-3702"/>
                              <a:pt x="927887" y="35911"/>
                              <a:pt x="948744" y="115761"/>
                            </a:cubicBezTo>
                            <a:cubicBezTo>
                              <a:pt x="949394" y="117794"/>
                              <a:pt x="949029" y="121229"/>
                              <a:pt x="950512" y="125460"/>
                            </a:cubicBezTo>
                            <a:cubicBezTo>
                              <a:pt x="951064" y="125396"/>
                              <a:pt x="951673" y="125620"/>
                              <a:pt x="952017" y="125460"/>
                            </a:cubicBezTo>
                            <a:cubicBezTo>
                              <a:pt x="971687" y="184468"/>
                              <a:pt x="961683" y="230418"/>
                              <a:pt x="986316" y="262652"/>
                            </a:cubicBezTo>
                            <a:cubicBezTo>
                              <a:pt x="983537" y="266572"/>
                              <a:pt x="978888" y="268777"/>
                              <a:pt x="975798" y="271733"/>
                            </a:cubicBezTo>
                            <a:cubicBezTo>
                              <a:pt x="971013" y="275457"/>
                              <a:pt x="971775" y="290248"/>
                              <a:pt x="959859" y="285771"/>
                            </a:cubicBezTo>
                            <a:cubicBezTo>
                              <a:pt x="947277" y="283349"/>
                              <a:pt x="929648" y="237232"/>
                              <a:pt x="913392" y="242209"/>
                            </a:cubicBezTo>
                            <a:cubicBezTo>
                              <a:pt x="895167" y="240033"/>
                              <a:pt x="880407" y="283346"/>
                              <a:pt x="858212" y="285771"/>
                            </a:cubicBezTo>
                            <a:cubicBezTo>
                              <a:pt x="841960" y="285451"/>
                              <a:pt x="804176" y="267008"/>
                              <a:pt x="771087" y="277059"/>
                            </a:cubicBezTo>
                            <a:cubicBezTo>
                              <a:pt x="730589" y="288607"/>
                              <a:pt x="721063" y="344513"/>
                              <a:pt x="663632" y="355472"/>
                            </a:cubicBezTo>
                            <a:cubicBezTo>
                              <a:pt x="620374" y="366405"/>
                              <a:pt x="533772" y="288366"/>
                              <a:pt x="492285" y="291580"/>
                            </a:cubicBezTo>
                            <a:cubicBezTo>
                              <a:pt x="435793" y="287530"/>
                              <a:pt x="378828" y="371613"/>
                              <a:pt x="338363" y="369993"/>
                            </a:cubicBezTo>
                            <a:cubicBezTo>
                              <a:pt x="291543" y="367378"/>
                              <a:pt x="249431" y="276516"/>
                              <a:pt x="204770" y="277059"/>
                            </a:cubicBezTo>
                            <a:cubicBezTo>
                              <a:pt x="158795" y="262606"/>
                              <a:pt x="120182" y="313635"/>
                              <a:pt x="76986" y="300292"/>
                            </a:cubicBezTo>
                            <a:cubicBezTo>
                              <a:pt x="50197" y="284273"/>
                              <a:pt x="36996" y="256790"/>
                              <a:pt x="9101" y="226599"/>
                            </a:cubicBezTo>
                            <a:cubicBezTo>
                              <a:pt x="3693" y="220454"/>
                              <a:pt x="2873" y="216443"/>
                              <a:pt x="0" y="213103"/>
                            </a:cubicBezTo>
                            <a:cubicBezTo>
                              <a:pt x="2801" y="183169"/>
                              <a:pt x="20908" y="167838"/>
                              <a:pt x="20811" y="129857"/>
                            </a:cubicBezTo>
                            <a:cubicBezTo>
                              <a:pt x="20837" y="129532"/>
                              <a:pt x="20683" y="129229"/>
                              <a:pt x="20645" y="128945"/>
                            </a:cubicBezTo>
                            <a:cubicBezTo>
                              <a:pt x="15504" y="81766"/>
                              <a:pt x="182879" y="-31720"/>
                              <a:pt x="485896" y="0"/>
                            </a:cubicBezTo>
                            <a:close/>
                          </a:path>
                          <a:path w="986316" h="370048" stroke="0" extrusionOk="0">
                            <a:moveTo>
                              <a:pt x="485896" y="0"/>
                            </a:moveTo>
                            <a:cubicBezTo>
                              <a:pt x="720808" y="-17418"/>
                              <a:pt x="942332" y="47627"/>
                              <a:pt x="948744" y="115761"/>
                            </a:cubicBezTo>
                            <a:cubicBezTo>
                              <a:pt x="950406" y="118306"/>
                              <a:pt x="949693" y="122133"/>
                              <a:pt x="950512" y="125460"/>
                            </a:cubicBezTo>
                            <a:cubicBezTo>
                              <a:pt x="951121" y="125444"/>
                              <a:pt x="951441" y="125608"/>
                              <a:pt x="952017" y="125460"/>
                            </a:cubicBezTo>
                            <a:cubicBezTo>
                              <a:pt x="968352" y="189998"/>
                              <a:pt x="965152" y="237609"/>
                              <a:pt x="986316" y="262652"/>
                            </a:cubicBezTo>
                            <a:cubicBezTo>
                              <a:pt x="982075" y="268146"/>
                              <a:pt x="978755" y="267474"/>
                              <a:pt x="975798" y="271733"/>
                            </a:cubicBezTo>
                            <a:cubicBezTo>
                              <a:pt x="969076" y="277790"/>
                              <a:pt x="968977" y="291503"/>
                              <a:pt x="959859" y="285771"/>
                            </a:cubicBezTo>
                            <a:cubicBezTo>
                              <a:pt x="951234" y="280820"/>
                              <a:pt x="933943" y="239181"/>
                              <a:pt x="913392" y="242209"/>
                            </a:cubicBezTo>
                            <a:cubicBezTo>
                              <a:pt x="895510" y="235072"/>
                              <a:pt x="888314" y="280388"/>
                              <a:pt x="858212" y="285771"/>
                            </a:cubicBezTo>
                            <a:cubicBezTo>
                              <a:pt x="840207" y="295908"/>
                              <a:pt x="795674" y="268291"/>
                              <a:pt x="771087" y="277059"/>
                            </a:cubicBezTo>
                            <a:cubicBezTo>
                              <a:pt x="739417" y="282923"/>
                              <a:pt x="702191" y="347739"/>
                              <a:pt x="663632" y="355472"/>
                            </a:cubicBezTo>
                            <a:cubicBezTo>
                              <a:pt x="619430" y="356620"/>
                              <a:pt x="561711" y="287424"/>
                              <a:pt x="492285" y="291580"/>
                            </a:cubicBezTo>
                            <a:cubicBezTo>
                              <a:pt x="442507" y="301345"/>
                              <a:pt x="396586" y="367594"/>
                              <a:pt x="338363" y="369993"/>
                            </a:cubicBezTo>
                            <a:cubicBezTo>
                              <a:pt x="295364" y="374628"/>
                              <a:pt x="246245" y="297754"/>
                              <a:pt x="204770" y="277059"/>
                            </a:cubicBezTo>
                            <a:cubicBezTo>
                              <a:pt x="170644" y="261510"/>
                              <a:pt x="120457" y="324326"/>
                              <a:pt x="76986" y="300292"/>
                            </a:cubicBezTo>
                            <a:cubicBezTo>
                              <a:pt x="59102" y="286410"/>
                              <a:pt x="34948" y="268363"/>
                              <a:pt x="9101" y="226599"/>
                            </a:cubicBezTo>
                            <a:cubicBezTo>
                              <a:pt x="6552" y="224385"/>
                              <a:pt x="5316" y="218471"/>
                              <a:pt x="0" y="213103"/>
                            </a:cubicBezTo>
                            <a:cubicBezTo>
                              <a:pt x="1990" y="173718"/>
                              <a:pt x="21755" y="159025"/>
                              <a:pt x="20811" y="129857"/>
                            </a:cubicBezTo>
                            <a:cubicBezTo>
                              <a:pt x="20753" y="129489"/>
                              <a:pt x="20725" y="129270"/>
                              <a:pt x="20645" y="128945"/>
                            </a:cubicBezTo>
                            <a:cubicBezTo>
                              <a:pt x="13421" y="49005"/>
                              <a:pt x="247629" y="-58653"/>
                              <a:pt x="48589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98D097A8-977F-C808-6659-2D5F75F97E0C}"/>
                  </a:ext>
                </a:extLst>
              </p:cNvPr>
              <p:cNvSpPr/>
              <p:nvPr/>
            </p:nvSpPr>
            <p:spPr>
              <a:xfrm>
                <a:off x="46046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57713762">
                      <a:custGeom>
                        <a:avLst/>
                        <a:gdLst>
                          <a:gd name="connsiteX0" fmla="*/ 0 w 930501"/>
                          <a:gd name="connsiteY0" fmla="*/ 128946 h 257891"/>
                          <a:gd name="connsiteX1" fmla="*/ 465251 w 930501"/>
                          <a:gd name="connsiteY1" fmla="*/ 0 h 257891"/>
                          <a:gd name="connsiteX2" fmla="*/ 930502 w 930501"/>
                          <a:gd name="connsiteY2" fmla="*/ 128946 h 257891"/>
                          <a:gd name="connsiteX3" fmla="*/ 465251 w 930501"/>
                          <a:gd name="connsiteY3" fmla="*/ 257892 h 257891"/>
                          <a:gd name="connsiteX4" fmla="*/ 0 w 930501"/>
                          <a:gd name="connsiteY4" fmla="*/ 128946 h 2578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30501" h="257891" fill="none" extrusionOk="0">
                            <a:moveTo>
                              <a:pt x="0" y="128946"/>
                            </a:moveTo>
                            <a:cubicBezTo>
                              <a:pt x="-27589" y="70233"/>
                              <a:pt x="217916" y="-1584"/>
                              <a:pt x="465251" y="0"/>
                            </a:cubicBezTo>
                            <a:cubicBezTo>
                              <a:pt x="721973" y="3897"/>
                              <a:pt x="951378" y="61820"/>
                              <a:pt x="930502" y="128946"/>
                            </a:cubicBezTo>
                            <a:cubicBezTo>
                              <a:pt x="916848" y="145117"/>
                              <a:pt x="751034" y="202392"/>
                              <a:pt x="465251" y="257892"/>
                            </a:cubicBezTo>
                            <a:cubicBezTo>
                              <a:pt x="220512" y="259297"/>
                              <a:pt x="8432" y="190912"/>
                              <a:pt x="0" y="128946"/>
                            </a:cubicBezTo>
                            <a:close/>
                          </a:path>
                          <a:path w="930501" h="257891" stroke="0" extrusionOk="0">
                            <a:moveTo>
                              <a:pt x="0" y="128946"/>
                            </a:moveTo>
                            <a:cubicBezTo>
                              <a:pt x="-1820" y="42927"/>
                              <a:pt x="195329" y="-25612"/>
                              <a:pt x="465251" y="0"/>
                            </a:cubicBezTo>
                            <a:cubicBezTo>
                              <a:pt x="725461" y="3094"/>
                              <a:pt x="932522" y="65631"/>
                              <a:pt x="930502" y="128946"/>
                            </a:cubicBezTo>
                            <a:cubicBezTo>
                              <a:pt x="973528" y="215487"/>
                              <a:pt x="749698" y="278946"/>
                              <a:pt x="465251" y="257892"/>
                            </a:cubicBezTo>
                            <a:cubicBezTo>
                              <a:pt x="220532" y="271492"/>
                              <a:pt x="-6066" y="182998"/>
                              <a:pt x="0" y="128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二等辺三角形 239">
                <a:extLst>
                  <a:ext uri="{FF2B5EF4-FFF2-40B4-BE49-F238E27FC236}">
                    <a16:creationId xmlns:a16="http://schemas.microsoft.com/office/drawing/2014/main" id="{A9112CB5-15D7-73A6-0F2C-516F9813D021}"/>
                  </a:ext>
                </a:extLst>
              </p:cNvPr>
              <p:cNvSpPr/>
              <p:nvPr/>
            </p:nvSpPr>
            <p:spPr>
              <a:xfrm>
                <a:off x="48631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703114100">
                      <a:custGeom>
                        <a:avLst/>
                        <a:gdLst>
                          <a:gd name="connsiteX0" fmla="*/ 355 w 284923"/>
                          <a:gd name="connsiteY0" fmla="*/ 78409 h 83775"/>
                          <a:gd name="connsiteX1" fmla="*/ 142204 w 284923"/>
                          <a:gd name="connsiteY1" fmla="*/ 0 h 83775"/>
                          <a:gd name="connsiteX2" fmla="*/ 284053 w 284923"/>
                          <a:gd name="connsiteY2" fmla="*/ 78409 h 83775"/>
                          <a:gd name="connsiteX3" fmla="*/ 355 w 284923"/>
                          <a:gd name="connsiteY3" fmla="*/ 78409 h 837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84923" h="83775" fill="none" extrusionOk="0">
                            <a:moveTo>
                              <a:pt x="355" y="78409"/>
                            </a:moveTo>
                            <a:cubicBezTo>
                              <a:pt x="-6422" y="68923"/>
                              <a:pt x="102957" y="-2176"/>
                              <a:pt x="142204" y="0"/>
                            </a:cubicBezTo>
                            <a:cubicBezTo>
                              <a:pt x="186554" y="-447"/>
                              <a:pt x="293197" y="73256"/>
                              <a:pt x="284053" y="78409"/>
                            </a:cubicBezTo>
                            <a:cubicBezTo>
                              <a:pt x="270539" y="88453"/>
                              <a:pt x="8272" y="84188"/>
                              <a:pt x="355" y="78409"/>
                            </a:cubicBezTo>
                            <a:close/>
                          </a:path>
                          <a:path w="284923" h="83775" stroke="0" extrusionOk="0">
                            <a:moveTo>
                              <a:pt x="355" y="78409"/>
                            </a:moveTo>
                            <a:cubicBezTo>
                              <a:pt x="-15994" y="70390"/>
                              <a:pt x="108614" y="5786"/>
                              <a:pt x="142204" y="0"/>
                            </a:cubicBezTo>
                            <a:cubicBezTo>
                              <a:pt x="186692" y="161"/>
                              <a:pt x="298359" y="72607"/>
                              <a:pt x="284053" y="78409"/>
                            </a:cubicBezTo>
                            <a:cubicBezTo>
                              <a:pt x="273662" y="86686"/>
                              <a:pt x="5187" y="85770"/>
                              <a:pt x="355" y="7840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5734B37-5E3C-7148-68AD-99105DEC329A}"/>
                  </a:ext>
                </a:extLst>
              </p:cNvPr>
              <p:cNvSpPr/>
              <p:nvPr/>
            </p:nvSpPr>
            <p:spPr>
              <a:xfrm>
                <a:off x="54112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201314941">
                      <a:custGeom>
                        <a:avLst/>
                        <a:gdLst>
                          <a:gd name="connsiteX0" fmla="*/ 81029 w 766448"/>
                          <a:gd name="connsiteY0" fmla="*/ 0 h 419123"/>
                          <a:gd name="connsiteX1" fmla="*/ 365010 w 766448"/>
                          <a:gd name="connsiteY1" fmla="*/ 240171 h 419123"/>
                          <a:gd name="connsiteX2" fmla="*/ 395648 w 766448"/>
                          <a:gd name="connsiteY2" fmla="*/ 239105 h 419123"/>
                          <a:gd name="connsiteX3" fmla="*/ 400627 w 766448"/>
                          <a:gd name="connsiteY3" fmla="*/ 229829 h 419123"/>
                          <a:gd name="connsiteX4" fmla="*/ 561446 w 766448"/>
                          <a:gd name="connsiteY4" fmla="*/ 199404 h 419123"/>
                          <a:gd name="connsiteX5" fmla="*/ 760382 w 766448"/>
                          <a:gd name="connsiteY5" fmla="*/ 284245 h 419123"/>
                          <a:gd name="connsiteX6" fmla="*/ 576783 w 766448"/>
                          <a:gd name="connsiteY6" fmla="*/ 346966 h 419123"/>
                          <a:gd name="connsiteX7" fmla="*/ 554910 w 766448"/>
                          <a:gd name="connsiteY7" fmla="*/ 349126 h 419123"/>
                          <a:gd name="connsiteX8" fmla="*/ 564827 w 766448"/>
                          <a:gd name="connsiteY8" fmla="*/ 373469 h 419123"/>
                          <a:gd name="connsiteX9" fmla="*/ 567193 w 766448"/>
                          <a:gd name="connsiteY9" fmla="*/ 405642 h 419123"/>
                          <a:gd name="connsiteX10" fmla="*/ 454628 w 766448"/>
                          <a:gd name="connsiteY10" fmla="*/ 356882 h 419123"/>
                          <a:gd name="connsiteX11" fmla="*/ 440035 w 766448"/>
                          <a:gd name="connsiteY11" fmla="*/ 337580 h 419123"/>
                          <a:gd name="connsiteX12" fmla="*/ 436256 w 766448"/>
                          <a:gd name="connsiteY12" fmla="*/ 328509 h 419123"/>
                          <a:gd name="connsiteX13" fmla="*/ 431121 w 766448"/>
                          <a:gd name="connsiteY13" fmla="*/ 326142 h 419123"/>
                          <a:gd name="connsiteX14" fmla="*/ 425864 w 766448"/>
                          <a:gd name="connsiteY14" fmla="*/ 321314 h 419123"/>
                          <a:gd name="connsiteX15" fmla="*/ 396956 w 766448"/>
                          <a:gd name="connsiteY15" fmla="*/ 323677 h 419123"/>
                          <a:gd name="connsiteX16" fmla="*/ 0 w 766448"/>
                          <a:gd name="connsiteY16" fmla="*/ 18766 h 419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3" fill="none" extrusionOk="0">
                            <a:moveTo>
                              <a:pt x="81029" y="0"/>
                            </a:moveTo>
                            <a:cubicBezTo>
                              <a:pt x="123405" y="155113"/>
                              <a:pt x="252684" y="227338"/>
                              <a:pt x="365010" y="240171"/>
                            </a:cubicBezTo>
                            <a:cubicBezTo>
                              <a:pt x="373064" y="238616"/>
                              <a:pt x="381447" y="240143"/>
                              <a:pt x="395648" y="239105"/>
                            </a:cubicBezTo>
                            <a:cubicBezTo>
                              <a:pt x="397282" y="235268"/>
                              <a:pt x="399376" y="232767"/>
                              <a:pt x="400627" y="229829"/>
                            </a:cubicBezTo>
                            <a:cubicBezTo>
                              <a:pt x="424601" y="208387"/>
                              <a:pt x="500207" y="187368"/>
                              <a:pt x="561446" y="199404"/>
                            </a:cubicBezTo>
                            <a:cubicBezTo>
                              <a:pt x="631399" y="210215"/>
                              <a:pt x="721081" y="236095"/>
                              <a:pt x="760382" y="284245"/>
                            </a:cubicBezTo>
                            <a:cubicBezTo>
                              <a:pt x="793507" y="332241"/>
                              <a:pt x="658863" y="336965"/>
                              <a:pt x="576783" y="346966"/>
                            </a:cubicBezTo>
                            <a:cubicBezTo>
                              <a:pt x="571113" y="348915"/>
                              <a:pt x="565281" y="347238"/>
                              <a:pt x="554910" y="349126"/>
                            </a:cubicBezTo>
                            <a:cubicBezTo>
                              <a:pt x="559666" y="355194"/>
                              <a:pt x="558584" y="364674"/>
                              <a:pt x="564827" y="373469"/>
                            </a:cubicBezTo>
                            <a:cubicBezTo>
                              <a:pt x="569265" y="382909"/>
                              <a:pt x="569520" y="394619"/>
                              <a:pt x="567193" y="405642"/>
                            </a:cubicBezTo>
                            <a:cubicBezTo>
                              <a:pt x="557609" y="455970"/>
                              <a:pt x="478580" y="387393"/>
                              <a:pt x="454628" y="356882"/>
                            </a:cubicBezTo>
                            <a:cubicBezTo>
                              <a:pt x="449575" y="352115"/>
                              <a:pt x="445809" y="346639"/>
                              <a:pt x="440035" y="337580"/>
                            </a:cubicBezTo>
                            <a:cubicBezTo>
                              <a:pt x="438006" y="333416"/>
                              <a:pt x="437544" y="331587"/>
                              <a:pt x="436256" y="328509"/>
                            </a:cubicBezTo>
                            <a:cubicBezTo>
                              <a:pt x="434081" y="327751"/>
                              <a:pt x="432348" y="326347"/>
                              <a:pt x="431121" y="326142"/>
                            </a:cubicBezTo>
                            <a:cubicBezTo>
                              <a:pt x="429164" y="325026"/>
                              <a:pt x="427371" y="322073"/>
                              <a:pt x="425864" y="321314"/>
                            </a:cubicBezTo>
                            <a:cubicBezTo>
                              <a:pt x="417291" y="323401"/>
                              <a:pt x="404246" y="322609"/>
                              <a:pt x="396956" y="323677"/>
                            </a:cubicBezTo>
                            <a:cubicBezTo>
                              <a:pt x="163416" y="355040"/>
                              <a:pt x="73352" y="223809"/>
                              <a:pt x="0" y="18766"/>
                            </a:cubicBezTo>
                          </a:path>
                          <a:path w="766448" h="419123" stroke="0" extrusionOk="0">
                            <a:moveTo>
                              <a:pt x="81029" y="0"/>
                            </a:moveTo>
                            <a:cubicBezTo>
                              <a:pt x="110974" y="130709"/>
                              <a:pt x="254189" y="201546"/>
                              <a:pt x="365010" y="240171"/>
                            </a:cubicBezTo>
                            <a:cubicBezTo>
                              <a:pt x="378075" y="237892"/>
                              <a:pt x="383419" y="240606"/>
                              <a:pt x="395648" y="239105"/>
                            </a:cubicBezTo>
                            <a:cubicBezTo>
                              <a:pt x="396774" y="234732"/>
                              <a:pt x="399493" y="234398"/>
                              <a:pt x="400627" y="229829"/>
                            </a:cubicBezTo>
                            <a:cubicBezTo>
                              <a:pt x="428844" y="208817"/>
                              <a:pt x="506492" y="181078"/>
                              <a:pt x="561446" y="199404"/>
                            </a:cubicBezTo>
                            <a:cubicBezTo>
                              <a:pt x="615951" y="217587"/>
                              <a:pt x="720356" y="236330"/>
                              <a:pt x="760382" y="284245"/>
                            </a:cubicBezTo>
                            <a:cubicBezTo>
                              <a:pt x="794906" y="333872"/>
                              <a:pt x="660761" y="333360"/>
                              <a:pt x="576783" y="346966"/>
                            </a:cubicBezTo>
                            <a:cubicBezTo>
                              <a:pt x="569201" y="349706"/>
                              <a:pt x="562361" y="348110"/>
                              <a:pt x="554910" y="349126"/>
                            </a:cubicBezTo>
                            <a:cubicBezTo>
                              <a:pt x="557823" y="355183"/>
                              <a:pt x="562226" y="367117"/>
                              <a:pt x="564827" y="373469"/>
                            </a:cubicBezTo>
                            <a:cubicBezTo>
                              <a:pt x="568643" y="382596"/>
                              <a:pt x="570615" y="393992"/>
                              <a:pt x="567193" y="405642"/>
                            </a:cubicBezTo>
                            <a:cubicBezTo>
                              <a:pt x="558497" y="445300"/>
                              <a:pt x="475484" y="374552"/>
                              <a:pt x="454628" y="356882"/>
                            </a:cubicBezTo>
                            <a:cubicBezTo>
                              <a:pt x="447357" y="350101"/>
                              <a:pt x="442146" y="344756"/>
                              <a:pt x="440035" y="337580"/>
                            </a:cubicBezTo>
                            <a:cubicBezTo>
                              <a:pt x="437991" y="333367"/>
                              <a:pt x="437625" y="331668"/>
                              <a:pt x="436256" y="328509"/>
                            </a:cubicBezTo>
                            <a:cubicBezTo>
                              <a:pt x="434137" y="327836"/>
                              <a:pt x="432401" y="326360"/>
                              <a:pt x="431121" y="326142"/>
                            </a:cubicBezTo>
                            <a:cubicBezTo>
                              <a:pt x="429575" y="325514"/>
                              <a:pt x="428597" y="322737"/>
                              <a:pt x="425864" y="321314"/>
                            </a:cubicBezTo>
                            <a:cubicBezTo>
                              <a:pt x="418366" y="323016"/>
                              <a:pt x="406955" y="320096"/>
                              <a:pt x="396956" y="323677"/>
                            </a:cubicBezTo>
                            <a:cubicBezTo>
                              <a:pt x="230608" y="363244"/>
                              <a:pt x="50029" y="206288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50495301-6908-4D97-8030-1F021A9F4790}"/>
                  </a:ext>
                </a:extLst>
              </p:cNvPr>
              <p:cNvSpPr/>
              <p:nvPr/>
            </p:nvSpPr>
            <p:spPr>
              <a:xfrm flipH="1">
                <a:off x="39370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304918990">
                      <a:custGeom>
                        <a:avLst/>
                        <a:gdLst>
                          <a:gd name="connsiteX0" fmla="*/ 81029 w 766448"/>
                          <a:gd name="connsiteY0" fmla="*/ 0 h 419123"/>
                          <a:gd name="connsiteX1" fmla="*/ 365010 w 766448"/>
                          <a:gd name="connsiteY1" fmla="*/ 240171 h 419123"/>
                          <a:gd name="connsiteX2" fmla="*/ 395648 w 766448"/>
                          <a:gd name="connsiteY2" fmla="*/ 239105 h 419123"/>
                          <a:gd name="connsiteX3" fmla="*/ 400627 w 766448"/>
                          <a:gd name="connsiteY3" fmla="*/ 229829 h 419123"/>
                          <a:gd name="connsiteX4" fmla="*/ 561446 w 766448"/>
                          <a:gd name="connsiteY4" fmla="*/ 199404 h 419123"/>
                          <a:gd name="connsiteX5" fmla="*/ 760382 w 766448"/>
                          <a:gd name="connsiteY5" fmla="*/ 284245 h 419123"/>
                          <a:gd name="connsiteX6" fmla="*/ 576783 w 766448"/>
                          <a:gd name="connsiteY6" fmla="*/ 346966 h 419123"/>
                          <a:gd name="connsiteX7" fmla="*/ 554910 w 766448"/>
                          <a:gd name="connsiteY7" fmla="*/ 349126 h 419123"/>
                          <a:gd name="connsiteX8" fmla="*/ 564827 w 766448"/>
                          <a:gd name="connsiteY8" fmla="*/ 373469 h 419123"/>
                          <a:gd name="connsiteX9" fmla="*/ 567193 w 766448"/>
                          <a:gd name="connsiteY9" fmla="*/ 405642 h 419123"/>
                          <a:gd name="connsiteX10" fmla="*/ 454628 w 766448"/>
                          <a:gd name="connsiteY10" fmla="*/ 356882 h 419123"/>
                          <a:gd name="connsiteX11" fmla="*/ 440035 w 766448"/>
                          <a:gd name="connsiteY11" fmla="*/ 337580 h 419123"/>
                          <a:gd name="connsiteX12" fmla="*/ 436256 w 766448"/>
                          <a:gd name="connsiteY12" fmla="*/ 328509 h 419123"/>
                          <a:gd name="connsiteX13" fmla="*/ 431121 w 766448"/>
                          <a:gd name="connsiteY13" fmla="*/ 326142 h 419123"/>
                          <a:gd name="connsiteX14" fmla="*/ 425864 w 766448"/>
                          <a:gd name="connsiteY14" fmla="*/ 321314 h 419123"/>
                          <a:gd name="connsiteX15" fmla="*/ 396956 w 766448"/>
                          <a:gd name="connsiteY15" fmla="*/ 323677 h 419123"/>
                          <a:gd name="connsiteX16" fmla="*/ 0 w 766448"/>
                          <a:gd name="connsiteY16" fmla="*/ 18766 h 419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3" fill="none" extrusionOk="0">
                            <a:moveTo>
                              <a:pt x="81029" y="0"/>
                            </a:moveTo>
                            <a:cubicBezTo>
                              <a:pt x="113130" y="142177"/>
                              <a:pt x="205061" y="258971"/>
                              <a:pt x="365010" y="240171"/>
                            </a:cubicBezTo>
                            <a:cubicBezTo>
                              <a:pt x="378184" y="237686"/>
                              <a:pt x="382731" y="241920"/>
                              <a:pt x="395648" y="239105"/>
                            </a:cubicBezTo>
                            <a:cubicBezTo>
                              <a:pt x="397180" y="235441"/>
                              <a:pt x="398946" y="233731"/>
                              <a:pt x="400627" y="229829"/>
                            </a:cubicBezTo>
                            <a:cubicBezTo>
                              <a:pt x="425020" y="195925"/>
                              <a:pt x="496355" y="194878"/>
                              <a:pt x="561446" y="199404"/>
                            </a:cubicBezTo>
                            <a:cubicBezTo>
                              <a:pt x="635506" y="206786"/>
                              <a:pt x="728976" y="241529"/>
                              <a:pt x="760382" y="284245"/>
                            </a:cubicBezTo>
                            <a:cubicBezTo>
                              <a:pt x="799578" y="327137"/>
                              <a:pt x="641907" y="317883"/>
                              <a:pt x="576783" y="346966"/>
                            </a:cubicBezTo>
                            <a:cubicBezTo>
                              <a:pt x="572036" y="348641"/>
                              <a:pt x="560556" y="348354"/>
                              <a:pt x="554910" y="349126"/>
                            </a:cubicBezTo>
                            <a:cubicBezTo>
                              <a:pt x="560939" y="359414"/>
                              <a:pt x="560198" y="366870"/>
                              <a:pt x="564827" y="373469"/>
                            </a:cubicBezTo>
                            <a:cubicBezTo>
                              <a:pt x="567603" y="383645"/>
                              <a:pt x="571282" y="394697"/>
                              <a:pt x="567193" y="405642"/>
                            </a:cubicBezTo>
                            <a:cubicBezTo>
                              <a:pt x="554451" y="442389"/>
                              <a:pt x="474466" y="382850"/>
                              <a:pt x="454628" y="356882"/>
                            </a:cubicBezTo>
                            <a:cubicBezTo>
                              <a:pt x="448688" y="352072"/>
                              <a:pt x="441786" y="344166"/>
                              <a:pt x="440035" y="337580"/>
                            </a:cubicBezTo>
                            <a:cubicBezTo>
                              <a:pt x="437881" y="334637"/>
                              <a:pt x="438835" y="332236"/>
                              <a:pt x="436256" y="328509"/>
                            </a:cubicBezTo>
                            <a:cubicBezTo>
                              <a:pt x="433859" y="327817"/>
                              <a:pt x="432603" y="326474"/>
                              <a:pt x="431121" y="326142"/>
                            </a:cubicBezTo>
                            <a:cubicBezTo>
                              <a:pt x="429296" y="325517"/>
                              <a:pt x="428510" y="323664"/>
                              <a:pt x="425864" y="321314"/>
                            </a:cubicBezTo>
                            <a:cubicBezTo>
                              <a:pt x="419283" y="323699"/>
                              <a:pt x="403926" y="322058"/>
                              <a:pt x="396956" y="323677"/>
                            </a:cubicBezTo>
                            <a:cubicBezTo>
                              <a:pt x="208634" y="324488"/>
                              <a:pt x="36008" y="181362"/>
                              <a:pt x="0" y="18766"/>
                            </a:cubicBezTo>
                          </a:path>
                          <a:path w="766448" h="419123" stroke="0" extrusionOk="0">
                            <a:moveTo>
                              <a:pt x="81029" y="0"/>
                            </a:moveTo>
                            <a:cubicBezTo>
                              <a:pt x="97397" y="116354"/>
                              <a:pt x="244081" y="220886"/>
                              <a:pt x="365010" y="240171"/>
                            </a:cubicBezTo>
                            <a:cubicBezTo>
                              <a:pt x="379490" y="238493"/>
                              <a:pt x="384128" y="241240"/>
                              <a:pt x="395648" y="239105"/>
                            </a:cubicBezTo>
                            <a:cubicBezTo>
                              <a:pt x="396203" y="235415"/>
                              <a:pt x="399765" y="232599"/>
                              <a:pt x="400627" y="229829"/>
                            </a:cubicBezTo>
                            <a:cubicBezTo>
                              <a:pt x="427611" y="200700"/>
                              <a:pt x="508356" y="193722"/>
                              <a:pt x="561446" y="199404"/>
                            </a:cubicBezTo>
                            <a:cubicBezTo>
                              <a:pt x="620163" y="219272"/>
                              <a:pt x="719208" y="220355"/>
                              <a:pt x="760382" y="284245"/>
                            </a:cubicBezTo>
                            <a:cubicBezTo>
                              <a:pt x="785913" y="330222"/>
                              <a:pt x="672622" y="334710"/>
                              <a:pt x="576783" y="346966"/>
                            </a:cubicBezTo>
                            <a:cubicBezTo>
                              <a:pt x="566111" y="348253"/>
                              <a:pt x="563062" y="346093"/>
                              <a:pt x="554910" y="349126"/>
                            </a:cubicBezTo>
                            <a:cubicBezTo>
                              <a:pt x="559627" y="354953"/>
                              <a:pt x="559164" y="365916"/>
                              <a:pt x="564827" y="373469"/>
                            </a:cubicBezTo>
                            <a:cubicBezTo>
                              <a:pt x="568018" y="382586"/>
                              <a:pt x="570196" y="396689"/>
                              <a:pt x="567193" y="405642"/>
                            </a:cubicBezTo>
                            <a:cubicBezTo>
                              <a:pt x="559834" y="450927"/>
                              <a:pt x="471048" y="381756"/>
                              <a:pt x="454628" y="356882"/>
                            </a:cubicBezTo>
                            <a:cubicBezTo>
                              <a:pt x="450459" y="352365"/>
                              <a:pt x="443202" y="342937"/>
                              <a:pt x="440035" y="337580"/>
                            </a:cubicBezTo>
                            <a:cubicBezTo>
                              <a:pt x="437681" y="334621"/>
                              <a:pt x="437387" y="330228"/>
                              <a:pt x="436256" y="328509"/>
                            </a:cubicBezTo>
                            <a:cubicBezTo>
                              <a:pt x="434480" y="328328"/>
                              <a:pt x="433034" y="326912"/>
                              <a:pt x="431121" y="326142"/>
                            </a:cubicBezTo>
                            <a:cubicBezTo>
                              <a:pt x="429611" y="325351"/>
                              <a:pt x="427222" y="322457"/>
                              <a:pt x="425864" y="321314"/>
                            </a:cubicBezTo>
                            <a:cubicBezTo>
                              <a:pt x="411610" y="324537"/>
                              <a:pt x="404650" y="320125"/>
                              <a:pt x="396956" y="323677"/>
                            </a:cubicBezTo>
                            <a:cubicBezTo>
                              <a:pt x="190291" y="363104"/>
                              <a:pt x="34989" y="202080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1A68D80F-32E9-D634-9F8F-766687800E32}"/>
                  </a:ext>
                </a:extLst>
              </p:cNvPr>
              <p:cNvSpPr/>
              <p:nvPr/>
            </p:nvSpPr>
            <p:spPr>
              <a:xfrm rot="21017509">
                <a:off x="45761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3694744911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-10621" y="93265"/>
                              <a:pt x="52222" y="-814"/>
                              <a:pt x="107562" y="0"/>
                            </a:cubicBezTo>
                            <a:cubicBezTo>
                              <a:pt x="156478" y="8166"/>
                              <a:pt x="197488" y="84555"/>
                              <a:pt x="215124" y="194441"/>
                            </a:cubicBezTo>
                            <a:cubicBezTo>
                              <a:pt x="209462" y="302007"/>
                              <a:pt x="153590" y="382695"/>
                              <a:pt x="107562" y="388882"/>
                            </a:cubicBezTo>
                            <a:cubicBezTo>
                              <a:pt x="64451" y="366981"/>
                              <a:pt x="-6601" y="299926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-17231" y="82600"/>
                              <a:pt x="63608" y="6115"/>
                              <a:pt x="107562" y="0"/>
                            </a:cubicBezTo>
                            <a:cubicBezTo>
                              <a:pt x="152114" y="17360"/>
                              <a:pt x="206800" y="102403"/>
                              <a:pt x="215124" y="194441"/>
                            </a:cubicBezTo>
                            <a:cubicBezTo>
                              <a:pt x="209584" y="294435"/>
                              <a:pt x="163727" y="385254"/>
                              <a:pt x="107562" y="388882"/>
                            </a:cubicBezTo>
                            <a:cubicBezTo>
                              <a:pt x="50219" y="393284"/>
                              <a:pt x="9377" y="291175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0A87927E-938A-9602-BE55-58EE188DA962}"/>
                  </a:ext>
                </a:extLst>
              </p:cNvPr>
              <p:cNvSpPr/>
              <p:nvPr/>
            </p:nvSpPr>
            <p:spPr>
              <a:xfrm rot="900000">
                <a:off x="52337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572739250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-1512" y="88606"/>
                              <a:pt x="42064" y="2636"/>
                              <a:pt x="107562" y="0"/>
                            </a:cubicBezTo>
                            <a:cubicBezTo>
                              <a:pt x="171349" y="3710"/>
                              <a:pt x="225929" y="103349"/>
                              <a:pt x="215124" y="194441"/>
                            </a:cubicBezTo>
                            <a:cubicBezTo>
                              <a:pt x="206451" y="302512"/>
                              <a:pt x="168076" y="403101"/>
                              <a:pt x="107562" y="388882"/>
                            </a:cubicBezTo>
                            <a:cubicBezTo>
                              <a:pt x="41835" y="390545"/>
                              <a:pt x="-21931" y="297510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-5294" y="85291"/>
                              <a:pt x="60864" y="-4848"/>
                              <a:pt x="107562" y="0"/>
                            </a:cubicBezTo>
                            <a:cubicBezTo>
                              <a:pt x="188844" y="-5820"/>
                              <a:pt x="201219" y="99190"/>
                              <a:pt x="215124" y="194441"/>
                            </a:cubicBezTo>
                            <a:cubicBezTo>
                              <a:pt x="206595" y="289852"/>
                              <a:pt x="162092" y="382774"/>
                              <a:pt x="107562" y="388882"/>
                            </a:cubicBezTo>
                            <a:cubicBezTo>
                              <a:pt x="35527" y="369179"/>
                              <a:pt x="733" y="273237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FC0869BE-5EEE-C905-07F0-0B835A9F0B9B}"/>
                  </a:ext>
                </a:extLst>
              </p:cNvPr>
              <p:cNvSpPr/>
              <p:nvPr/>
            </p:nvSpPr>
            <p:spPr>
              <a:xfrm>
                <a:off x="47405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367790595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3496" y="23218"/>
                              <a:pt x="15952" y="732"/>
                              <a:pt x="46467" y="0"/>
                            </a:cubicBezTo>
                            <a:cubicBezTo>
                              <a:pt x="71112" y="1332"/>
                              <a:pt x="92623" y="19647"/>
                              <a:pt x="92934" y="46433"/>
                            </a:cubicBezTo>
                            <a:cubicBezTo>
                              <a:pt x="98948" y="73601"/>
                              <a:pt x="68074" y="91201"/>
                              <a:pt x="46467" y="92866"/>
                            </a:cubicBezTo>
                            <a:cubicBezTo>
                              <a:pt x="13197" y="93071"/>
                              <a:pt x="743" y="69131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-1001" y="28261"/>
                              <a:pt x="19018" y="-1249"/>
                              <a:pt x="46467" y="0"/>
                            </a:cubicBezTo>
                            <a:cubicBezTo>
                              <a:pt x="74239" y="1188"/>
                              <a:pt x="95956" y="27026"/>
                              <a:pt x="92934" y="46433"/>
                            </a:cubicBezTo>
                            <a:cubicBezTo>
                              <a:pt x="92730" y="71244"/>
                              <a:pt x="73069" y="94207"/>
                              <a:pt x="46467" y="92866"/>
                            </a:cubicBezTo>
                            <a:cubicBezTo>
                              <a:pt x="18762" y="89296"/>
                              <a:pt x="322" y="75866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01BBDB37-E2E8-A033-1572-39D0463D90F5}"/>
                  </a:ext>
                </a:extLst>
              </p:cNvPr>
              <p:cNvSpPr/>
              <p:nvPr/>
            </p:nvSpPr>
            <p:spPr>
              <a:xfrm>
                <a:off x="51741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271175332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463" y="21856"/>
                              <a:pt x="17658" y="-4218"/>
                              <a:pt x="46467" y="0"/>
                            </a:cubicBezTo>
                            <a:cubicBezTo>
                              <a:pt x="72246" y="3880"/>
                              <a:pt x="93983" y="25361"/>
                              <a:pt x="92934" y="46433"/>
                            </a:cubicBezTo>
                            <a:cubicBezTo>
                              <a:pt x="97542" y="76677"/>
                              <a:pt x="78554" y="88791"/>
                              <a:pt x="46467" y="92866"/>
                            </a:cubicBezTo>
                            <a:cubicBezTo>
                              <a:pt x="24406" y="93187"/>
                              <a:pt x="-3770" y="74985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4465" y="17927"/>
                              <a:pt x="18446" y="870"/>
                              <a:pt x="46467" y="0"/>
                            </a:cubicBezTo>
                            <a:cubicBezTo>
                              <a:pt x="67106" y="1926"/>
                              <a:pt x="88606" y="20360"/>
                              <a:pt x="92934" y="46433"/>
                            </a:cubicBezTo>
                            <a:cubicBezTo>
                              <a:pt x="92343" y="72051"/>
                              <a:pt x="71124" y="98728"/>
                              <a:pt x="46467" y="92866"/>
                            </a:cubicBezTo>
                            <a:cubicBezTo>
                              <a:pt x="23557" y="86549"/>
                              <a:pt x="-5196" y="66824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2A2DF9B7-B988-5E54-7F77-21E0DC903F5A}"/>
                </a:ext>
              </a:extLst>
            </p:cNvPr>
            <p:cNvGrpSpPr/>
            <p:nvPr/>
          </p:nvGrpSpPr>
          <p:grpSpPr>
            <a:xfrm>
              <a:off x="4549083" y="4225255"/>
              <a:ext cx="874610" cy="568592"/>
              <a:chOff x="4624290" y="1829420"/>
              <a:chExt cx="725470" cy="471635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0BF3C10E-8874-C9A4-C3E5-27EF70C566C0}"/>
                  </a:ext>
                </a:extLst>
              </p:cNvPr>
              <p:cNvGrpSpPr/>
              <p:nvPr/>
            </p:nvGrpSpPr>
            <p:grpSpPr>
              <a:xfrm>
                <a:off x="4792940" y="1829420"/>
                <a:ext cx="398536" cy="348041"/>
                <a:chOff x="-19104" y="1540163"/>
                <a:chExt cx="1210422" cy="920866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8FFD3523-FEB8-302D-8A13-85A9E586F9D5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461021 w 1210422"/>
                    <a:gd name="connsiteY0" fmla="*/ 0 h 920866"/>
                    <a:gd name="connsiteX1" fmla="*/ 989929 w 1210422"/>
                    <a:gd name="connsiteY1" fmla="*/ 384381 h 920866"/>
                    <a:gd name="connsiteX2" fmla="*/ 1034451 w 1210422"/>
                    <a:gd name="connsiteY2" fmla="*/ 397448 h 920866"/>
                    <a:gd name="connsiteX3" fmla="*/ 1210422 w 1210422"/>
                    <a:gd name="connsiteY3" fmla="*/ 648453 h 920866"/>
                    <a:gd name="connsiteX4" fmla="*/ 922300 w 1210422"/>
                    <a:gd name="connsiteY4" fmla="*/ 920866 h 920866"/>
                    <a:gd name="connsiteX5" fmla="*/ 810151 w 1210422"/>
                    <a:gd name="connsiteY5" fmla="*/ 899458 h 920866"/>
                    <a:gd name="connsiteX6" fmla="*/ 763756 w 1210422"/>
                    <a:gd name="connsiteY6" fmla="*/ 875649 h 920866"/>
                    <a:gd name="connsiteX7" fmla="*/ 717360 w 1210422"/>
                    <a:gd name="connsiteY7" fmla="*/ 899458 h 920866"/>
                    <a:gd name="connsiteX8" fmla="*/ 605210 w 1210422"/>
                    <a:gd name="connsiteY8" fmla="*/ 920866 h 920866"/>
                    <a:gd name="connsiteX9" fmla="*/ 493061 w 1210422"/>
                    <a:gd name="connsiteY9" fmla="*/ 899458 h 920866"/>
                    <a:gd name="connsiteX10" fmla="*/ 446665 w 1210422"/>
                    <a:gd name="connsiteY10" fmla="*/ 875649 h 920866"/>
                    <a:gd name="connsiteX11" fmla="*/ 400271 w 1210422"/>
                    <a:gd name="connsiteY11" fmla="*/ 899458 h 920866"/>
                    <a:gd name="connsiteX12" fmla="*/ 288121 w 1210422"/>
                    <a:gd name="connsiteY12" fmla="*/ 920866 h 920866"/>
                    <a:gd name="connsiteX13" fmla="*/ 0 w 1210422"/>
                    <a:gd name="connsiteY13" fmla="*/ 648453 h 920866"/>
                    <a:gd name="connsiteX14" fmla="*/ 175971 w 1210422"/>
                    <a:gd name="connsiteY14" fmla="*/ 397448 h 920866"/>
                    <a:gd name="connsiteX15" fmla="*/ 461021 w 1210422"/>
                    <a:gd name="connsiteY15" fmla="*/ 0 h 92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10422" h="920866" fill="none" extrusionOk="0">
                      <a:moveTo>
                        <a:pt x="461021" y="0"/>
                      </a:moveTo>
                      <a:cubicBezTo>
                        <a:pt x="794352" y="58408"/>
                        <a:pt x="859784" y="245326"/>
                        <a:pt x="989929" y="384381"/>
                      </a:cubicBezTo>
                      <a:cubicBezTo>
                        <a:pt x="1001817" y="385029"/>
                        <a:pt x="1018285" y="393891"/>
                        <a:pt x="1034451" y="397448"/>
                      </a:cubicBezTo>
                      <a:cubicBezTo>
                        <a:pt x="1121299" y="417164"/>
                        <a:pt x="1202309" y="553225"/>
                        <a:pt x="1210422" y="648453"/>
                      </a:cubicBezTo>
                      <a:cubicBezTo>
                        <a:pt x="1215143" y="803241"/>
                        <a:pt x="1046601" y="923720"/>
                        <a:pt x="922300" y="920866"/>
                      </a:cubicBezTo>
                      <a:cubicBezTo>
                        <a:pt x="886213" y="910705"/>
                        <a:pt x="850423" y="913958"/>
                        <a:pt x="810151" y="899458"/>
                      </a:cubicBezTo>
                      <a:cubicBezTo>
                        <a:pt x="797989" y="895094"/>
                        <a:pt x="785096" y="883652"/>
                        <a:pt x="763756" y="875649"/>
                      </a:cubicBezTo>
                      <a:cubicBezTo>
                        <a:pt x="755720" y="885593"/>
                        <a:pt x="727450" y="888789"/>
                        <a:pt x="717360" y="899458"/>
                      </a:cubicBezTo>
                      <a:cubicBezTo>
                        <a:pt x="684908" y="914872"/>
                        <a:pt x="652648" y="923585"/>
                        <a:pt x="605210" y="920866"/>
                      </a:cubicBezTo>
                      <a:cubicBezTo>
                        <a:pt x="567716" y="921418"/>
                        <a:pt x="534785" y="919989"/>
                        <a:pt x="493061" y="899458"/>
                      </a:cubicBezTo>
                      <a:cubicBezTo>
                        <a:pt x="475778" y="893389"/>
                        <a:pt x="470658" y="884071"/>
                        <a:pt x="446665" y="875649"/>
                      </a:cubicBezTo>
                      <a:cubicBezTo>
                        <a:pt x="437932" y="886072"/>
                        <a:pt x="415622" y="888080"/>
                        <a:pt x="400271" y="899458"/>
                      </a:cubicBezTo>
                      <a:cubicBezTo>
                        <a:pt x="365177" y="913903"/>
                        <a:pt x="329865" y="925195"/>
                        <a:pt x="288121" y="920866"/>
                      </a:cubicBezTo>
                      <a:cubicBezTo>
                        <a:pt x="145541" y="934932"/>
                        <a:pt x="-7588" y="816117"/>
                        <a:pt x="0" y="648453"/>
                      </a:cubicBezTo>
                      <a:cubicBezTo>
                        <a:pt x="-26694" y="551382"/>
                        <a:pt x="75235" y="433983"/>
                        <a:pt x="175971" y="397448"/>
                      </a:cubicBezTo>
                      <a:cubicBezTo>
                        <a:pt x="228507" y="253559"/>
                        <a:pt x="458421" y="203035"/>
                        <a:pt x="461021" y="0"/>
                      </a:cubicBezTo>
                      <a:close/>
                    </a:path>
                    <a:path w="1210422" h="920866" stroke="0" extrusionOk="0">
                      <a:moveTo>
                        <a:pt x="461021" y="0"/>
                      </a:moveTo>
                      <a:cubicBezTo>
                        <a:pt x="794818" y="30587"/>
                        <a:pt x="812082" y="210673"/>
                        <a:pt x="989929" y="384381"/>
                      </a:cubicBezTo>
                      <a:cubicBezTo>
                        <a:pt x="1008827" y="386745"/>
                        <a:pt x="1022529" y="395059"/>
                        <a:pt x="1034451" y="397448"/>
                      </a:cubicBezTo>
                      <a:cubicBezTo>
                        <a:pt x="1107206" y="445957"/>
                        <a:pt x="1216440" y="535825"/>
                        <a:pt x="1210422" y="648453"/>
                      </a:cubicBezTo>
                      <a:cubicBezTo>
                        <a:pt x="1200930" y="800901"/>
                        <a:pt x="1045902" y="916144"/>
                        <a:pt x="922300" y="920866"/>
                      </a:cubicBezTo>
                      <a:cubicBezTo>
                        <a:pt x="883182" y="921959"/>
                        <a:pt x="842071" y="909308"/>
                        <a:pt x="810151" y="899458"/>
                      </a:cubicBezTo>
                      <a:cubicBezTo>
                        <a:pt x="794212" y="891543"/>
                        <a:pt x="784691" y="879848"/>
                        <a:pt x="763756" y="875649"/>
                      </a:cubicBezTo>
                      <a:cubicBezTo>
                        <a:pt x="743209" y="888432"/>
                        <a:pt x="732153" y="885407"/>
                        <a:pt x="717360" y="899458"/>
                      </a:cubicBezTo>
                      <a:cubicBezTo>
                        <a:pt x="678328" y="913780"/>
                        <a:pt x="637672" y="925143"/>
                        <a:pt x="605210" y="920866"/>
                      </a:cubicBezTo>
                      <a:cubicBezTo>
                        <a:pt x="572127" y="925998"/>
                        <a:pt x="536197" y="914961"/>
                        <a:pt x="493061" y="899458"/>
                      </a:cubicBezTo>
                      <a:cubicBezTo>
                        <a:pt x="475640" y="890805"/>
                        <a:pt x="466122" y="882628"/>
                        <a:pt x="446665" y="875649"/>
                      </a:cubicBezTo>
                      <a:cubicBezTo>
                        <a:pt x="434811" y="884698"/>
                        <a:pt x="416194" y="885325"/>
                        <a:pt x="400271" y="899458"/>
                      </a:cubicBezTo>
                      <a:cubicBezTo>
                        <a:pt x="365182" y="914148"/>
                        <a:pt x="324699" y="921416"/>
                        <a:pt x="288121" y="920866"/>
                      </a:cubicBezTo>
                      <a:cubicBezTo>
                        <a:pt x="130759" y="904439"/>
                        <a:pt x="1044" y="793079"/>
                        <a:pt x="0" y="648453"/>
                      </a:cubicBezTo>
                      <a:cubicBezTo>
                        <a:pt x="-6496" y="546379"/>
                        <a:pt x="70733" y="442657"/>
                        <a:pt x="175971" y="397448"/>
                      </a:cubicBezTo>
                      <a:cubicBezTo>
                        <a:pt x="297051" y="290564"/>
                        <a:pt x="501858" y="237784"/>
                        <a:pt x="461021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789078915">
                        <a:custGeom>
                          <a:avLst/>
                          <a:gdLst>
                            <a:gd name="connsiteX0" fmla="*/ 725172 w 1472565"/>
                            <a:gd name="connsiteY0" fmla="*/ 0 h 1109980"/>
                            <a:gd name="connsiteX1" fmla="*/ 1204320 w 1472565"/>
                            <a:gd name="connsiteY1" fmla="*/ 464692 h 1109980"/>
                            <a:gd name="connsiteX2" fmla="*/ 1258484 w 1472565"/>
                            <a:gd name="connsiteY2" fmla="*/ 480409 h 1109980"/>
                            <a:gd name="connsiteX3" fmla="*/ 1472565 w 1472565"/>
                            <a:gd name="connsiteY3" fmla="*/ 782320 h 1109980"/>
                            <a:gd name="connsiteX4" fmla="*/ 1122045 w 1472565"/>
                            <a:gd name="connsiteY4" fmla="*/ 1109980 h 1109980"/>
                            <a:gd name="connsiteX5" fmla="*/ 985607 w 1472565"/>
                            <a:gd name="connsiteY5" fmla="*/ 1084231 h 1109980"/>
                            <a:gd name="connsiteX6" fmla="*/ 929164 w 1472565"/>
                            <a:gd name="connsiteY6" fmla="*/ 1055593 h 1109980"/>
                            <a:gd name="connsiteX7" fmla="*/ 872721 w 1472565"/>
                            <a:gd name="connsiteY7" fmla="*/ 1084231 h 1109980"/>
                            <a:gd name="connsiteX8" fmla="*/ 736282 w 1472565"/>
                            <a:gd name="connsiteY8" fmla="*/ 1109980 h 1109980"/>
                            <a:gd name="connsiteX9" fmla="*/ 599844 w 1472565"/>
                            <a:gd name="connsiteY9" fmla="*/ 1084231 h 1109980"/>
                            <a:gd name="connsiteX10" fmla="*/ 543401 w 1472565"/>
                            <a:gd name="connsiteY10" fmla="*/ 1055593 h 1109980"/>
                            <a:gd name="connsiteX11" fmla="*/ 486959 w 1472565"/>
                            <a:gd name="connsiteY11" fmla="*/ 1084231 h 1109980"/>
                            <a:gd name="connsiteX12" fmla="*/ 350520 w 1472565"/>
                            <a:gd name="connsiteY12" fmla="*/ 1109980 h 1109980"/>
                            <a:gd name="connsiteX13" fmla="*/ 0 w 1472565"/>
                            <a:gd name="connsiteY13" fmla="*/ 782320 h 1109980"/>
                            <a:gd name="connsiteX14" fmla="*/ 214082 w 1472565"/>
                            <a:gd name="connsiteY14" fmla="*/ 480409 h 1109980"/>
                            <a:gd name="connsiteX15" fmla="*/ 236537 w 1472565"/>
                            <a:gd name="connsiteY15" fmla="*/ 473893 h 1109980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472565" h="1107626">
                              <a:moveTo>
                                <a:pt x="560866" y="0"/>
                              </a:moveTo>
                              <a:cubicBezTo>
                                <a:pt x="963347" y="92704"/>
                                <a:pt x="989835" y="308225"/>
                                <a:pt x="1204320" y="462338"/>
                              </a:cubicBezTo>
                              <a:lnTo>
                                <a:pt x="1258484" y="478055"/>
                              </a:lnTo>
                              <a:cubicBezTo>
                                <a:pt x="1384290" y="527797"/>
                                <a:pt x="1472565" y="644245"/>
                                <a:pt x="1472565" y="779966"/>
                              </a:cubicBezTo>
                              <a:cubicBezTo>
                                <a:pt x="1472565" y="960928"/>
                                <a:pt x="1315632" y="1107626"/>
                                <a:pt x="1122045" y="1107626"/>
                              </a:cubicBezTo>
                              <a:cubicBezTo>
                                <a:pt x="1073649" y="1107626"/>
                                <a:pt x="1027543" y="1098458"/>
                                <a:pt x="985607" y="1081877"/>
                              </a:cubicBezTo>
                              <a:lnTo>
                                <a:pt x="929164" y="1053239"/>
                              </a:lnTo>
                              <a:lnTo>
                                <a:pt x="872721" y="1081877"/>
                              </a:lnTo>
                              <a:cubicBezTo>
                                <a:pt x="830785" y="1098458"/>
                                <a:pt x="784679" y="1107626"/>
                                <a:pt x="736282" y="1107626"/>
                              </a:cubicBezTo>
                              <a:cubicBezTo>
                                <a:pt x="687885" y="1107626"/>
                                <a:pt x="641780" y="1098458"/>
                                <a:pt x="599844" y="1081877"/>
                              </a:cubicBezTo>
                              <a:lnTo>
                                <a:pt x="543401" y="1053239"/>
                              </a:lnTo>
                              <a:lnTo>
                                <a:pt x="486959" y="1081877"/>
                              </a:lnTo>
                              <a:cubicBezTo>
                                <a:pt x="445023" y="1098458"/>
                                <a:pt x="398917" y="1107626"/>
                                <a:pt x="350520" y="1107626"/>
                              </a:cubicBezTo>
                              <a:cubicBezTo>
                                <a:pt x="156933" y="1107626"/>
                                <a:pt x="0" y="960928"/>
                                <a:pt x="0" y="779966"/>
                              </a:cubicBezTo>
                              <a:cubicBezTo>
                                <a:pt x="0" y="644245"/>
                                <a:pt x="88275" y="527797"/>
                                <a:pt x="214082" y="478055"/>
                              </a:cubicBezTo>
                              <a:cubicBezTo>
                                <a:pt x="329677" y="318703"/>
                                <a:pt x="613294" y="302561"/>
                                <a:pt x="560866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DEC2945A-0269-3111-9505-B7C347DBE559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月 220">
                  <a:extLst>
                    <a:ext uri="{FF2B5EF4-FFF2-40B4-BE49-F238E27FC236}">
                      <a16:creationId xmlns:a16="http://schemas.microsoft.com/office/drawing/2014/main" id="{1BB6E95A-6C12-B10B-C8EE-CC34B8F3246A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月 221">
                  <a:extLst>
                    <a:ext uri="{FF2B5EF4-FFF2-40B4-BE49-F238E27FC236}">
                      <a16:creationId xmlns:a16="http://schemas.microsoft.com/office/drawing/2014/main" id="{C5E13111-005A-239D-7FC2-DBA69C4BC448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2CD206E4-FC9A-92DC-A76A-BD62337A640E}"/>
                  </a:ext>
                </a:extLst>
              </p:cNvPr>
              <p:cNvGrpSpPr/>
              <p:nvPr/>
            </p:nvGrpSpPr>
            <p:grpSpPr>
              <a:xfrm>
                <a:off x="4624290" y="1940314"/>
                <a:ext cx="398536" cy="348041"/>
                <a:chOff x="-19104" y="1540163"/>
                <a:chExt cx="1210422" cy="920866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A200F9E7-DF9F-5B24-C7C2-AE4CD44B2654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461021 w 1210422"/>
                    <a:gd name="connsiteY0" fmla="*/ 0 h 920866"/>
                    <a:gd name="connsiteX1" fmla="*/ 989929 w 1210422"/>
                    <a:gd name="connsiteY1" fmla="*/ 384381 h 920866"/>
                    <a:gd name="connsiteX2" fmla="*/ 1034451 w 1210422"/>
                    <a:gd name="connsiteY2" fmla="*/ 397448 h 920866"/>
                    <a:gd name="connsiteX3" fmla="*/ 1210422 w 1210422"/>
                    <a:gd name="connsiteY3" fmla="*/ 648453 h 920866"/>
                    <a:gd name="connsiteX4" fmla="*/ 922300 w 1210422"/>
                    <a:gd name="connsiteY4" fmla="*/ 920866 h 920866"/>
                    <a:gd name="connsiteX5" fmla="*/ 810151 w 1210422"/>
                    <a:gd name="connsiteY5" fmla="*/ 899458 h 920866"/>
                    <a:gd name="connsiteX6" fmla="*/ 763756 w 1210422"/>
                    <a:gd name="connsiteY6" fmla="*/ 875649 h 920866"/>
                    <a:gd name="connsiteX7" fmla="*/ 717360 w 1210422"/>
                    <a:gd name="connsiteY7" fmla="*/ 899458 h 920866"/>
                    <a:gd name="connsiteX8" fmla="*/ 605210 w 1210422"/>
                    <a:gd name="connsiteY8" fmla="*/ 920866 h 920866"/>
                    <a:gd name="connsiteX9" fmla="*/ 493061 w 1210422"/>
                    <a:gd name="connsiteY9" fmla="*/ 899458 h 920866"/>
                    <a:gd name="connsiteX10" fmla="*/ 446665 w 1210422"/>
                    <a:gd name="connsiteY10" fmla="*/ 875649 h 920866"/>
                    <a:gd name="connsiteX11" fmla="*/ 400271 w 1210422"/>
                    <a:gd name="connsiteY11" fmla="*/ 899458 h 920866"/>
                    <a:gd name="connsiteX12" fmla="*/ 288121 w 1210422"/>
                    <a:gd name="connsiteY12" fmla="*/ 920866 h 920866"/>
                    <a:gd name="connsiteX13" fmla="*/ 0 w 1210422"/>
                    <a:gd name="connsiteY13" fmla="*/ 648453 h 920866"/>
                    <a:gd name="connsiteX14" fmla="*/ 175971 w 1210422"/>
                    <a:gd name="connsiteY14" fmla="*/ 397448 h 920866"/>
                    <a:gd name="connsiteX15" fmla="*/ 461021 w 1210422"/>
                    <a:gd name="connsiteY15" fmla="*/ 0 h 92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10422" h="920866" fill="none" extrusionOk="0">
                      <a:moveTo>
                        <a:pt x="461021" y="0"/>
                      </a:moveTo>
                      <a:cubicBezTo>
                        <a:pt x="817288" y="73435"/>
                        <a:pt x="825774" y="242366"/>
                        <a:pt x="989929" y="384381"/>
                      </a:cubicBezTo>
                      <a:cubicBezTo>
                        <a:pt x="1004465" y="383652"/>
                        <a:pt x="1019152" y="396148"/>
                        <a:pt x="1034451" y="397448"/>
                      </a:cubicBezTo>
                      <a:cubicBezTo>
                        <a:pt x="1141126" y="437629"/>
                        <a:pt x="1222734" y="554579"/>
                        <a:pt x="1210422" y="648453"/>
                      </a:cubicBezTo>
                      <a:cubicBezTo>
                        <a:pt x="1200502" y="816921"/>
                        <a:pt x="1092771" y="924019"/>
                        <a:pt x="922300" y="920866"/>
                      </a:cubicBezTo>
                      <a:cubicBezTo>
                        <a:pt x="883654" y="920400"/>
                        <a:pt x="852684" y="907219"/>
                        <a:pt x="810151" y="899458"/>
                      </a:cubicBezTo>
                      <a:cubicBezTo>
                        <a:pt x="795220" y="898698"/>
                        <a:pt x="776060" y="875757"/>
                        <a:pt x="763756" y="875649"/>
                      </a:cubicBezTo>
                      <a:cubicBezTo>
                        <a:pt x="755276" y="885443"/>
                        <a:pt x="725715" y="889670"/>
                        <a:pt x="717360" y="899458"/>
                      </a:cubicBezTo>
                      <a:cubicBezTo>
                        <a:pt x="677884" y="915910"/>
                        <a:pt x="636580" y="915733"/>
                        <a:pt x="605210" y="920866"/>
                      </a:cubicBezTo>
                      <a:cubicBezTo>
                        <a:pt x="564482" y="921183"/>
                        <a:pt x="532500" y="915468"/>
                        <a:pt x="493061" y="899458"/>
                      </a:cubicBezTo>
                      <a:cubicBezTo>
                        <a:pt x="473998" y="890420"/>
                        <a:pt x="471477" y="882724"/>
                        <a:pt x="446665" y="875649"/>
                      </a:cubicBezTo>
                      <a:cubicBezTo>
                        <a:pt x="425411" y="888142"/>
                        <a:pt x="408487" y="888364"/>
                        <a:pt x="400271" y="899458"/>
                      </a:cubicBezTo>
                      <a:cubicBezTo>
                        <a:pt x="366190" y="912428"/>
                        <a:pt x="333078" y="918581"/>
                        <a:pt x="288121" y="920866"/>
                      </a:cubicBezTo>
                      <a:cubicBezTo>
                        <a:pt x="140084" y="892673"/>
                        <a:pt x="143" y="795202"/>
                        <a:pt x="0" y="648453"/>
                      </a:cubicBezTo>
                      <a:cubicBezTo>
                        <a:pt x="-15496" y="532136"/>
                        <a:pt x="69650" y="436820"/>
                        <a:pt x="175971" y="397448"/>
                      </a:cubicBezTo>
                      <a:cubicBezTo>
                        <a:pt x="267428" y="322936"/>
                        <a:pt x="501720" y="260155"/>
                        <a:pt x="461021" y="0"/>
                      </a:cubicBezTo>
                      <a:close/>
                    </a:path>
                    <a:path w="1210422" h="920866" stroke="0" extrusionOk="0">
                      <a:moveTo>
                        <a:pt x="461021" y="0"/>
                      </a:moveTo>
                      <a:cubicBezTo>
                        <a:pt x="781334" y="28825"/>
                        <a:pt x="851773" y="233139"/>
                        <a:pt x="989929" y="384381"/>
                      </a:cubicBezTo>
                      <a:cubicBezTo>
                        <a:pt x="1004994" y="384432"/>
                        <a:pt x="1014953" y="393707"/>
                        <a:pt x="1034451" y="397448"/>
                      </a:cubicBezTo>
                      <a:cubicBezTo>
                        <a:pt x="1113831" y="457055"/>
                        <a:pt x="1201634" y="556661"/>
                        <a:pt x="1210422" y="648453"/>
                      </a:cubicBezTo>
                      <a:cubicBezTo>
                        <a:pt x="1199501" y="796124"/>
                        <a:pt x="1063926" y="952291"/>
                        <a:pt x="922300" y="920866"/>
                      </a:cubicBezTo>
                      <a:cubicBezTo>
                        <a:pt x="883887" y="913751"/>
                        <a:pt x="848149" y="907683"/>
                        <a:pt x="810151" y="899458"/>
                      </a:cubicBezTo>
                      <a:cubicBezTo>
                        <a:pt x="785982" y="890954"/>
                        <a:pt x="778069" y="877376"/>
                        <a:pt x="763756" y="875649"/>
                      </a:cubicBezTo>
                      <a:cubicBezTo>
                        <a:pt x="750024" y="886899"/>
                        <a:pt x="735302" y="889363"/>
                        <a:pt x="717360" y="899458"/>
                      </a:cubicBezTo>
                      <a:cubicBezTo>
                        <a:pt x="681342" y="906069"/>
                        <a:pt x="642588" y="923688"/>
                        <a:pt x="605210" y="920866"/>
                      </a:cubicBezTo>
                      <a:cubicBezTo>
                        <a:pt x="575118" y="919712"/>
                        <a:pt x="528375" y="914889"/>
                        <a:pt x="493061" y="899458"/>
                      </a:cubicBezTo>
                      <a:cubicBezTo>
                        <a:pt x="472884" y="890381"/>
                        <a:pt x="461033" y="882694"/>
                        <a:pt x="446665" y="875649"/>
                      </a:cubicBezTo>
                      <a:cubicBezTo>
                        <a:pt x="427630" y="885502"/>
                        <a:pt x="422231" y="886864"/>
                        <a:pt x="400271" y="899458"/>
                      </a:cubicBezTo>
                      <a:cubicBezTo>
                        <a:pt x="369887" y="922686"/>
                        <a:pt x="325069" y="918377"/>
                        <a:pt x="288121" y="920866"/>
                      </a:cubicBezTo>
                      <a:cubicBezTo>
                        <a:pt x="117685" y="931548"/>
                        <a:pt x="-10131" y="791954"/>
                        <a:pt x="0" y="648453"/>
                      </a:cubicBezTo>
                      <a:cubicBezTo>
                        <a:pt x="22159" y="554627"/>
                        <a:pt x="62264" y="439949"/>
                        <a:pt x="175971" y="397448"/>
                      </a:cubicBezTo>
                      <a:cubicBezTo>
                        <a:pt x="306742" y="258375"/>
                        <a:pt x="504623" y="244832"/>
                        <a:pt x="461021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4071488073">
                        <a:custGeom>
                          <a:avLst/>
                          <a:gdLst>
                            <a:gd name="connsiteX0" fmla="*/ 725172 w 1472565"/>
                            <a:gd name="connsiteY0" fmla="*/ 0 h 1109980"/>
                            <a:gd name="connsiteX1" fmla="*/ 1204320 w 1472565"/>
                            <a:gd name="connsiteY1" fmla="*/ 464692 h 1109980"/>
                            <a:gd name="connsiteX2" fmla="*/ 1258484 w 1472565"/>
                            <a:gd name="connsiteY2" fmla="*/ 480409 h 1109980"/>
                            <a:gd name="connsiteX3" fmla="*/ 1472565 w 1472565"/>
                            <a:gd name="connsiteY3" fmla="*/ 782320 h 1109980"/>
                            <a:gd name="connsiteX4" fmla="*/ 1122045 w 1472565"/>
                            <a:gd name="connsiteY4" fmla="*/ 1109980 h 1109980"/>
                            <a:gd name="connsiteX5" fmla="*/ 985607 w 1472565"/>
                            <a:gd name="connsiteY5" fmla="*/ 1084231 h 1109980"/>
                            <a:gd name="connsiteX6" fmla="*/ 929164 w 1472565"/>
                            <a:gd name="connsiteY6" fmla="*/ 1055593 h 1109980"/>
                            <a:gd name="connsiteX7" fmla="*/ 872721 w 1472565"/>
                            <a:gd name="connsiteY7" fmla="*/ 1084231 h 1109980"/>
                            <a:gd name="connsiteX8" fmla="*/ 736282 w 1472565"/>
                            <a:gd name="connsiteY8" fmla="*/ 1109980 h 1109980"/>
                            <a:gd name="connsiteX9" fmla="*/ 599844 w 1472565"/>
                            <a:gd name="connsiteY9" fmla="*/ 1084231 h 1109980"/>
                            <a:gd name="connsiteX10" fmla="*/ 543401 w 1472565"/>
                            <a:gd name="connsiteY10" fmla="*/ 1055593 h 1109980"/>
                            <a:gd name="connsiteX11" fmla="*/ 486959 w 1472565"/>
                            <a:gd name="connsiteY11" fmla="*/ 1084231 h 1109980"/>
                            <a:gd name="connsiteX12" fmla="*/ 350520 w 1472565"/>
                            <a:gd name="connsiteY12" fmla="*/ 1109980 h 1109980"/>
                            <a:gd name="connsiteX13" fmla="*/ 0 w 1472565"/>
                            <a:gd name="connsiteY13" fmla="*/ 782320 h 1109980"/>
                            <a:gd name="connsiteX14" fmla="*/ 214082 w 1472565"/>
                            <a:gd name="connsiteY14" fmla="*/ 480409 h 1109980"/>
                            <a:gd name="connsiteX15" fmla="*/ 236537 w 1472565"/>
                            <a:gd name="connsiteY15" fmla="*/ 473893 h 1109980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472565" h="1107626">
                              <a:moveTo>
                                <a:pt x="560866" y="0"/>
                              </a:moveTo>
                              <a:cubicBezTo>
                                <a:pt x="963347" y="92704"/>
                                <a:pt x="989835" y="308225"/>
                                <a:pt x="1204320" y="462338"/>
                              </a:cubicBezTo>
                              <a:lnTo>
                                <a:pt x="1258484" y="478055"/>
                              </a:lnTo>
                              <a:cubicBezTo>
                                <a:pt x="1384290" y="527797"/>
                                <a:pt x="1472565" y="644245"/>
                                <a:pt x="1472565" y="779966"/>
                              </a:cubicBezTo>
                              <a:cubicBezTo>
                                <a:pt x="1472565" y="960928"/>
                                <a:pt x="1315632" y="1107626"/>
                                <a:pt x="1122045" y="1107626"/>
                              </a:cubicBezTo>
                              <a:cubicBezTo>
                                <a:pt x="1073649" y="1107626"/>
                                <a:pt x="1027543" y="1098458"/>
                                <a:pt x="985607" y="1081877"/>
                              </a:cubicBezTo>
                              <a:lnTo>
                                <a:pt x="929164" y="1053239"/>
                              </a:lnTo>
                              <a:lnTo>
                                <a:pt x="872721" y="1081877"/>
                              </a:lnTo>
                              <a:cubicBezTo>
                                <a:pt x="830785" y="1098458"/>
                                <a:pt x="784679" y="1107626"/>
                                <a:pt x="736282" y="1107626"/>
                              </a:cubicBezTo>
                              <a:cubicBezTo>
                                <a:pt x="687885" y="1107626"/>
                                <a:pt x="641780" y="1098458"/>
                                <a:pt x="599844" y="1081877"/>
                              </a:cubicBezTo>
                              <a:lnTo>
                                <a:pt x="543401" y="1053239"/>
                              </a:lnTo>
                              <a:lnTo>
                                <a:pt x="486959" y="1081877"/>
                              </a:lnTo>
                              <a:cubicBezTo>
                                <a:pt x="445023" y="1098458"/>
                                <a:pt x="398917" y="1107626"/>
                                <a:pt x="350520" y="1107626"/>
                              </a:cubicBezTo>
                              <a:cubicBezTo>
                                <a:pt x="156933" y="1107626"/>
                                <a:pt x="0" y="960928"/>
                                <a:pt x="0" y="779966"/>
                              </a:cubicBezTo>
                              <a:cubicBezTo>
                                <a:pt x="0" y="644245"/>
                                <a:pt x="88275" y="527797"/>
                                <a:pt x="214082" y="478055"/>
                              </a:cubicBezTo>
                              <a:cubicBezTo>
                                <a:pt x="329677" y="318703"/>
                                <a:pt x="613294" y="302561"/>
                                <a:pt x="560866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12A55A29-967F-EE2B-1835-C79814015E3F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月 216">
                  <a:extLst>
                    <a:ext uri="{FF2B5EF4-FFF2-40B4-BE49-F238E27FC236}">
                      <a16:creationId xmlns:a16="http://schemas.microsoft.com/office/drawing/2014/main" id="{933248DF-2E9B-0F66-AC33-DD1B9F0A6BE7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月 217">
                  <a:extLst>
                    <a:ext uri="{FF2B5EF4-FFF2-40B4-BE49-F238E27FC236}">
                      <a16:creationId xmlns:a16="http://schemas.microsoft.com/office/drawing/2014/main" id="{B23734E5-9B12-7FEE-2582-553F95034564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6602612D-64A2-6B0C-01A5-495959508A86}"/>
                  </a:ext>
                </a:extLst>
              </p:cNvPr>
              <p:cNvGrpSpPr/>
              <p:nvPr/>
            </p:nvGrpSpPr>
            <p:grpSpPr>
              <a:xfrm>
                <a:off x="4951224" y="1953014"/>
                <a:ext cx="398536" cy="348041"/>
                <a:chOff x="-19104" y="1540163"/>
                <a:chExt cx="1210422" cy="920866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D5580E37-3044-736E-DA2C-6E583BF61DDD}"/>
                    </a:ext>
                  </a:extLst>
                </p:cNvPr>
                <p:cNvSpPr/>
                <p:nvPr/>
              </p:nvSpPr>
              <p:spPr>
                <a:xfrm>
                  <a:off x="-19104" y="1540163"/>
                  <a:ext cx="1210422" cy="920866"/>
                </a:xfrm>
                <a:custGeom>
                  <a:avLst/>
                  <a:gdLst>
                    <a:gd name="connsiteX0" fmla="*/ 461021 w 1210422"/>
                    <a:gd name="connsiteY0" fmla="*/ 0 h 920866"/>
                    <a:gd name="connsiteX1" fmla="*/ 989929 w 1210422"/>
                    <a:gd name="connsiteY1" fmla="*/ 384381 h 920866"/>
                    <a:gd name="connsiteX2" fmla="*/ 1034451 w 1210422"/>
                    <a:gd name="connsiteY2" fmla="*/ 397448 h 920866"/>
                    <a:gd name="connsiteX3" fmla="*/ 1210422 w 1210422"/>
                    <a:gd name="connsiteY3" fmla="*/ 648453 h 920866"/>
                    <a:gd name="connsiteX4" fmla="*/ 922300 w 1210422"/>
                    <a:gd name="connsiteY4" fmla="*/ 920866 h 920866"/>
                    <a:gd name="connsiteX5" fmla="*/ 810151 w 1210422"/>
                    <a:gd name="connsiteY5" fmla="*/ 899458 h 920866"/>
                    <a:gd name="connsiteX6" fmla="*/ 763756 w 1210422"/>
                    <a:gd name="connsiteY6" fmla="*/ 875649 h 920866"/>
                    <a:gd name="connsiteX7" fmla="*/ 717360 w 1210422"/>
                    <a:gd name="connsiteY7" fmla="*/ 899458 h 920866"/>
                    <a:gd name="connsiteX8" fmla="*/ 605210 w 1210422"/>
                    <a:gd name="connsiteY8" fmla="*/ 920866 h 920866"/>
                    <a:gd name="connsiteX9" fmla="*/ 493061 w 1210422"/>
                    <a:gd name="connsiteY9" fmla="*/ 899458 h 920866"/>
                    <a:gd name="connsiteX10" fmla="*/ 446665 w 1210422"/>
                    <a:gd name="connsiteY10" fmla="*/ 875649 h 920866"/>
                    <a:gd name="connsiteX11" fmla="*/ 400271 w 1210422"/>
                    <a:gd name="connsiteY11" fmla="*/ 899458 h 920866"/>
                    <a:gd name="connsiteX12" fmla="*/ 288121 w 1210422"/>
                    <a:gd name="connsiteY12" fmla="*/ 920866 h 920866"/>
                    <a:gd name="connsiteX13" fmla="*/ 0 w 1210422"/>
                    <a:gd name="connsiteY13" fmla="*/ 648453 h 920866"/>
                    <a:gd name="connsiteX14" fmla="*/ 175971 w 1210422"/>
                    <a:gd name="connsiteY14" fmla="*/ 397448 h 920866"/>
                    <a:gd name="connsiteX15" fmla="*/ 461021 w 1210422"/>
                    <a:gd name="connsiteY15" fmla="*/ 0 h 92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210422" h="920866" fill="none" extrusionOk="0">
                      <a:moveTo>
                        <a:pt x="461021" y="0"/>
                      </a:moveTo>
                      <a:cubicBezTo>
                        <a:pt x="798848" y="64272"/>
                        <a:pt x="784113" y="232836"/>
                        <a:pt x="989929" y="384381"/>
                      </a:cubicBezTo>
                      <a:cubicBezTo>
                        <a:pt x="1001466" y="382625"/>
                        <a:pt x="1011024" y="395847"/>
                        <a:pt x="1034451" y="397448"/>
                      </a:cubicBezTo>
                      <a:cubicBezTo>
                        <a:pt x="1125853" y="441765"/>
                        <a:pt x="1198813" y="539553"/>
                        <a:pt x="1210422" y="648453"/>
                      </a:cubicBezTo>
                      <a:cubicBezTo>
                        <a:pt x="1205557" y="818595"/>
                        <a:pt x="1064458" y="928488"/>
                        <a:pt x="922300" y="920866"/>
                      </a:cubicBezTo>
                      <a:cubicBezTo>
                        <a:pt x="886375" y="915968"/>
                        <a:pt x="853495" y="908089"/>
                        <a:pt x="810151" y="899458"/>
                      </a:cubicBezTo>
                      <a:cubicBezTo>
                        <a:pt x="790502" y="893704"/>
                        <a:pt x="783425" y="881794"/>
                        <a:pt x="763756" y="875649"/>
                      </a:cubicBezTo>
                      <a:cubicBezTo>
                        <a:pt x="754072" y="885014"/>
                        <a:pt x="730835" y="890074"/>
                        <a:pt x="717360" y="899458"/>
                      </a:cubicBezTo>
                      <a:cubicBezTo>
                        <a:pt x="681683" y="912175"/>
                        <a:pt x="644994" y="922328"/>
                        <a:pt x="605210" y="920866"/>
                      </a:cubicBezTo>
                      <a:cubicBezTo>
                        <a:pt x="563394" y="922377"/>
                        <a:pt x="524540" y="918748"/>
                        <a:pt x="493061" y="899458"/>
                      </a:cubicBezTo>
                      <a:cubicBezTo>
                        <a:pt x="477885" y="896355"/>
                        <a:pt x="465947" y="879508"/>
                        <a:pt x="446665" y="875649"/>
                      </a:cubicBezTo>
                      <a:cubicBezTo>
                        <a:pt x="437359" y="882961"/>
                        <a:pt x="411329" y="890326"/>
                        <a:pt x="400271" y="899458"/>
                      </a:cubicBezTo>
                      <a:cubicBezTo>
                        <a:pt x="366008" y="914864"/>
                        <a:pt x="329048" y="924504"/>
                        <a:pt x="288121" y="920866"/>
                      </a:cubicBezTo>
                      <a:cubicBezTo>
                        <a:pt x="128782" y="913621"/>
                        <a:pt x="23238" y="766145"/>
                        <a:pt x="0" y="648453"/>
                      </a:cubicBezTo>
                      <a:cubicBezTo>
                        <a:pt x="3214" y="522826"/>
                        <a:pt x="73370" y="432441"/>
                        <a:pt x="175971" y="397448"/>
                      </a:cubicBezTo>
                      <a:cubicBezTo>
                        <a:pt x="281897" y="258523"/>
                        <a:pt x="523828" y="302648"/>
                        <a:pt x="461021" y="0"/>
                      </a:cubicBezTo>
                      <a:close/>
                    </a:path>
                    <a:path w="1210422" h="920866" stroke="0" extrusionOk="0">
                      <a:moveTo>
                        <a:pt x="461021" y="0"/>
                      </a:moveTo>
                      <a:cubicBezTo>
                        <a:pt x="777417" y="54691"/>
                        <a:pt x="801517" y="241577"/>
                        <a:pt x="989929" y="384381"/>
                      </a:cubicBezTo>
                      <a:cubicBezTo>
                        <a:pt x="1005723" y="385022"/>
                        <a:pt x="1021778" y="395465"/>
                        <a:pt x="1034451" y="397448"/>
                      </a:cubicBezTo>
                      <a:cubicBezTo>
                        <a:pt x="1154005" y="423533"/>
                        <a:pt x="1209025" y="561668"/>
                        <a:pt x="1210422" y="648453"/>
                      </a:cubicBezTo>
                      <a:cubicBezTo>
                        <a:pt x="1250688" y="817375"/>
                        <a:pt x="1054935" y="922588"/>
                        <a:pt x="922300" y="920866"/>
                      </a:cubicBezTo>
                      <a:cubicBezTo>
                        <a:pt x="879921" y="930944"/>
                        <a:pt x="846409" y="916873"/>
                        <a:pt x="810151" y="899458"/>
                      </a:cubicBezTo>
                      <a:cubicBezTo>
                        <a:pt x="796303" y="897019"/>
                        <a:pt x="775788" y="876677"/>
                        <a:pt x="763756" y="875649"/>
                      </a:cubicBezTo>
                      <a:cubicBezTo>
                        <a:pt x="751529" y="888731"/>
                        <a:pt x="728130" y="893804"/>
                        <a:pt x="717360" y="899458"/>
                      </a:cubicBezTo>
                      <a:cubicBezTo>
                        <a:pt x="685921" y="908603"/>
                        <a:pt x="645862" y="927870"/>
                        <a:pt x="605210" y="920866"/>
                      </a:cubicBezTo>
                      <a:cubicBezTo>
                        <a:pt x="563713" y="916270"/>
                        <a:pt x="527409" y="914580"/>
                        <a:pt x="493061" y="899458"/>
                      </a:cubicBezTo>
                      <a:cubicBezTo>
                        <a:pt x="475432" y="894720"/>
                        <a:pt x="463844" y="882129"/>
                        <a:pt x="446665" y="875649"/>
                      </a:cubicBezTo>
                      <a:cubicBezTo>
                        <a:pt x="433382" y="883457"/>
                        <a:pt x="419702" y="888641"/>
                        <a:pt x="400271" y="899458"/>
                      </a:cubicBezTo>
                      <a:cubicBezTo>
                        <a:pt x="364950" y="916450"/>
                        <a:pt x="332438" y="916740"/>
                        <a:pt x="288121" y="920866"/>
                      </a:cubicBezTo>
                      <a:cubicBezTo>
                        <a:pt x="133391" y="933939"/>
                        <a:pt x="21142" y="816748"/>
                        <a:pt x="0" y="648453"/>
                      </a:cubicBezTo>
                      <a:cubicBezTo>
                        <a:pt x="-1449" y="560452"/>
                        <a:pt x="64522" y="445979"/>
                        <a:pt x="175971" y="397448"/>
                      </a:cubicBezTo>
                      <a:cubicBezTo>
                        <a:pt x="275946" y="266222"/>
                        <a:pt x="473352" y="236917"/>
                        <a:pt x="461021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4284770701">
                        <a:custGeom>
                          <a:avLst/>
                          <a:gdLst>
                            <a:gd name="connsiteX0" fmla="*/ 725172 w 1472565"/>
                            <a:gd name="connsiteY0" fmla="*/ 0 h 1109980"/>
                            <a:gd name="connsiteX1" fmla="*/ 1204320 w 1472565"/>
                            <a:gd name="connsiteY1" fmla="*/ 464692 h 1109980"/>
                            <a:gd name="connsiteX2" fmla="*/ 1258484 w 1472565"/>
                            <a:gd name="connsiteY2" fmla="*/ 480409 h 1109980"/>
                            <a:gd name="connsiteX3" fmla="*/ 1472565 w 1472565"/>
                            <a:gd name="connsiteY3" fmla="*/ 782320 h 1109980"/>
                            <a:gd name="connsiteX4" fmla="*/ 1122045 w 1472565"/>
                            <a:gd name="connsiteY4" fmla="*/ 1109980 h 1109980"/>
                            <a:gd name="connsiteX5" fmla="*/ 985607 w 1472565"/>
                            <a:gd name="connsiteY5" fmla="*/ 1084231 h 1109980"/>
                            <a:gd name="connsiteX6" fmla="*/ 929164 w 1472565"/>
                            <a:gd name="connsiteY6" fmla="*/ 1055593 h 1109980"/>
                            <a:gd name="connsiteX7" fmla="*/ 872721 w 1472565"/>
                            <a:gd name="connsiteY7" fmla="*/ 1084231 h 1109980"/>
                            <a:gd name="connsiteX8" fmla="*/ 736282 w 1472565"/>
                            <a:gd name="connsiteY8" fmla="*/ 1109980 h 1109980"/>
                            <a:gd name="connsiteX9" fmla="*/ 599844 w 1472565"/>
                            <a:gd name="connsiteY9" fmla="*/ 1084231 h 1109980"/>
                            <a:gd name="connsiteX10" fmla="*/ 543401 w 1472565"/>
                            <a:gd name="connsiteY10" fmla="*/ 1055593 h 1109980"/>
                            <a:gd name="connsiteX11" fmla="*/ 486959 w 1472565"/>
                            <a:gd name="connsiteY11" fmla="*/ 1084231 h 1109980"/>
                            <a:gd name="connsiteX12" fmla="*/ 350520 w 1472565"/>
                            <a:gd name="connsiteY12" fmla="*/ 1109980 h 1109980"/>
                            <a:gd name="connsiteX13" fmla="*/ 0 w 1472565"/>
                            <a:gd name="connsiteY13" fmla="*/ 782320 h 1109980"/>
                            <a:gd name="connsiteX14" fmla="*/ 214082 w 1472565"/>
                            <a:gd name="connsiteY14" fmla="*/ 480409 h 1109980"/>
                            <a:gd name="connsiteX15" fmla="*/ 236537 w 1472565"/>
                            <a:gd name="connsiteY15" fmla="*/ 473893 h 1109980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236537 w 1472565"/>
                            <a:gd name="connsiteY15" fmla="*/ 471539 h 1107626"/>
                            <a:gd name="connsiteX16" fmla="*/ 560866 w 1472565"/>
                            <a:gd name="connsiteY16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  <a:gd name="connsiteX0" fmla="*/ 560866 w 1472565"/>
                            <a:gd name="connsiteY0" fmla="*/ 0 h 1107626"/>
                            <a:gd name="connsiteX1" fmla="*/ 1204320 w 1472565"/>
                            <a:gd name="connsiteY1" fmla="*/ 462338 h 1107626"/>
                            <a:gd name="connsiteX2" fmla="*/ 1258484 w 1472565"/>
                            <a:gd name="connsiteY2" fmla="*/ 478055 h 1107626"/>
                            <a:gd name="connsiteX3" fmla="*/ 1472565 w 1472565"/>
                            <a:gd name="connsiteY3" fmla="*/ 779966 h 1107626"/>
                            <a:gd name="connsiteX4" fmla="*/ 1122045 w 1472565"/>
                            <a:gd name="connsiteY4" fmla="*/ 1107626 h 1107626"/>
                            <a:gd name="connsiteX5" fmla="*/ 985607 w 1472565"/>
                            <a:gd name="connsiteY5" fmla="*/ 1081877 h 1107626"/>
                            <a:gd name="connsiteX6" fmla="*/ 929164 w 1472565"/>
                            <a:gd name="connsiteY6" fmla="*/ 1053239 h 1107626"/>
                            <a:gd name="connsiteX7" fmla="*/ 872721 w 1472565"/>
                            <a:gd name="connsiteY7" fmla="*/ 1081877 h 1107626"/>
                            <a:gd name="connsiteX8" fmla="*/ 736282 w 1472565"/>
                            <a:gd name="connsiteY8" fmla="*/ 1107626 h 1107626"/>
                            <a:gd name="connsiteX9" fmla="*/ 599844 w 1472565"/>
                            <a:gd name="connsiteY9" fmla="*/ 1081877 h 1107626"/>
                            <a:gd name="connsiteX10" fmla="*/ 543401 w 1472565"/>
                            <a:gd name="connsiteY10" fmla="*/ 1053239 h 1107626"/>
                            <a:gd name="connsiteX11" fmla="*/ 486959 w 1472565"/>
                            <a:gd name="connsiteY11" fmla="*/ 1081877 h 1107626"/>
                            <a:gd name="connsiteX12" fmla="*/ 350520 w 1472565"/>
                            <a:gd name="connsiteY12" fmla="*/ 1107626 h 1107626"/>
                            <a:gd name="connsiteX13" fmla="*/ 0 w 1472565"/>
                            <a:gd name="connsiteY13" fmla="*/ 779966 h 1107626"/>
                            <a:gd name="connsiteX14" fmla="*/ 214082 w 1472565"/>
                            <a:gd name="connsiteY14" fmla="*/ 478055 h 1107626"/>
                            <a:gd name="connsiteX15" fmla="*/ 560866 w 1472565"/>
                            <a:gd name="connsiteY15" fmla="*/ 0 h 110762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472565" h="1107626">
                              <a:moveTo>
                                <a:pt x="560866" y="0"/>
                              </a:moveTo>
                              <a:cubicBezTo>
                                <a:pt x="963347" y="92704"/>
                                <a:pt x="989835" y="308225"/>
                                <a:pt x="1204320" y="462338"/>
                              </a:cubicBezTo>
                              <a:lnTo>
                                <a:pt x="1258484" y="478055"/>
                              </a:lnTo>
                              <a:cubicBezTo>
                                <a:pt x="1384290" y="527797"/>
                                <a:pt x="1472565" y="644245"/>
                                <a:pt x="1472565" y="779966"/>
                              </a:cubicBezTo>
                              <a:cubicBezTo>
                                <a:pt x="1472565" y="960928"/>
                                <a:pt x="1315632" y="1107626"/>
                                <a:pt x="1122045" y="1107626"/>
                              </a:cubicBezTo>
                              <a:cubicBezTo>
                                <a:pt x="1073649" y="1107626"/>
                                <a:pt x="1027543" y="1098458"/>
                                <a:pt x="985607" y="1081877"/>
                              </a:cubicBezTo>
                              <a:lnTo>
                                <a:pt x="929164" y="1053239"/>
                              </a:lnTo>
                              <a:lnTo>
                                <a:pt x="872721" y="1081877"/>
                              </a:lnTo>
                              <a:cubicBezTo>
                                <a:pt x="830785" y="1098458"/>
                                <a:pt x="784679" y="1107626"/>
                                <a:pt x="736282" y="1107626"/>
                              </a:cubicBezTo>
                              <a:cubicBezTo>
                                <a:pt x="687885" y="1107626"/>
                                <a:pt x="641780" y="1098458"/>
                                <a:pt x="599844" y="1081877"/>
                              </a:cubicBezTo>
                              <a:lnTo>
                                <a:pt x="543401" y="1053239"/>
                              </a:lnTo>
                              <a:lnTo>
                                <a:pt x="486959" y="1081877"/>
                              </a:lnTo>
                              <a:cubicBezTo>
                                <a:pt x="445023" y="1098458"/>
                                <a:pt x="398917" y="1107626"/>
                                <a:pt x="350520" y="1107626"/>
                              </a:cubicBezTo>
                              <a:cubicBezTo>
                                <a:pt x="156933" y="1107626"/>
                                <a:pt x="0" y="960928"/>
                                <a:pt x="0" y="779966"/>
                              </a:cubicBezTo>
                              <a:cubicBezTo>
                                <a:pt x="0" y="644245"/>
                                <a:pt x="88275" y="527797"/>
                                <a:pt x="214082" y="478055"/>
                              </a:cubicBezTo>
                              <a:cubicBezTo>
                                <a:pt x="329677" y="318703"/>
                                <a:pt x="613294" y="302561"/>
                                <a:pt x="560866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91835F68-86F3-E131-6141-98D9C0FC8CE5}"/>
                    </a:ext>
                  </a:extLst>
                </p:cNvPr>
                <p:cNvSpPr/>
                <p:nvPr/>
              </p:nvSpPr>
              <p:spPr>
                <a:xfrm>
                  <a:off x="3804" y="2275988"/>
                  <a:ext cx="1164609" cy="176444"/>
                </a:xfrm>
                <a:custGeom>
                  <a:avLst/>
                  <a:gdLst>
                    <a:gd name="connsiteX0" fmla="*/ 1164609 w 1164609"/>
                    <a:gd name="connsiteY0" fmla="*/ 0 h 176444"/>
                    <a:gd name="connsiteX1" fmla="*/ 1145803 w 1164609"/>
                    <a:gd name="connsiteY1" fmla="*/ 45287 h 176444"/>
                    <a:gd name="connsiteX2" fmla="*/ 899394 w 1164609"/>
                    <a:gd name="connsiteY2" fmla="*/ 176444 h 176444"/>
                    <a:gd name="connsiteX3" fmla="*/ 787244 w 1164609"/>
                    <a:gd name="connsiteY3" fmla="*/ 155037 h 176444"/>
                    <a:gd name="connsiteX4" fmla="*/ 740849 w 1164609"/>
                    <a:gd name="connsiteY4" fmla="*/ 131227 h 176444"/>
                    <a:gd name="connsiteX5" fmla="*/ 694454 w 1164609"/>
                    <a:gd name="connsiteY5" fmla="*/ 155037 h 176444"/>
                    <a:gd name="connsiteX6" fmla="*/ 582304 w 1164609"/>
                    <a:gd name="connsiteY6" fmla="*/ 176444 h 176444"/>
                    <a:gd name="connsiteX7" fmla="*/ 470154 w 1164609"/>
                    <a:gd name="connsiteY7" fmla="*/ 155037 h 176444"/>
                    <a:gd name="connsiteX8" fmla="*/ 423759 w 1164609"/>
                    <a:gd name="connsiteY8" fmla="*/ 131227 h 176444"/>
                    <a:gd name="connsiteX9" fmla="*/ 377365 w 1164609"/>
                    <a:gd name="connsiteY9" fmla="*/ 155037 h 176444"/>
                    <a:gd name="connsiteX10" fmla="*/ 265214 w 1164609"/>
                    <a:gd name="connsiteY10" fmla="*/ 176444 h 176444"/>
                    <a:gd name="connsiteX11" fmla="*/ 18806 w 1164609"/>
                    <a:gd name="connsiteY11" fmla="*/ 45287 h 176444"/>
                    <a:gd name="connsiteX12" fmla="*/ 0 w 1164609"/>
                    <a:gd name="connsiteY12" fmla="*/ 0 h 176444"/>
                    <a:gd name="connsiteX13" fmla="*/ 34558 w 1164609"/>
                    <a:gd name="connsiteY13" fmla="*/ 34475 h 176444"/>
                    <a:gd name="connsiteX14" fmla="*/ 235186 w 1164609"/>
                    <a:gd name="connsiteY14" fmla="*/ 96681 h 176444"/>
                    <a:gd name="connsiteX15" fmla="*/ 357957 w 1164609"/>
                    <a:gd name="connsiteY15" fmla="*/ 75274 h 176444"/>
                    <a:gd name="connsiteX16" fmla="*/ 408745 w 1164609"/>
                    <a:gd name="connsiteY16" fmla="*/ 51464 h 176444"/>
                    <a:gd name="connsiteX17" fmla="*/ 459533 w 1164609"/>
                    <a:gd name="connsiteY17" fmla="*/ 75274 h 176444"/>
                    <a:gd name="connsiteX18" fmla="*/ 582304 w 1164609"/>
                    <a:gd name="connsiteY18" fmla="*/ 96681 h 176444"/>
                    <a:gd name="connsiteX19" fmla="*/ 705075 w 1164609"/>
                    <a:gd name="connsiteY19" fmla="*/ 75274 h 176444"/>
                    <a:gd name="connsiteX20" fmla="*/ 755863 w 1164609"/>
                    <a:gd name="connsiteY20" fmla="*/ 51464 h 176444"/>
                    <a:gd name="connsiteX21" fmla="*/ 806652 w 1164609"/>
                    <a:gd name="connsiteY21" fmla="*/ 75274 h 176444"/>
                    <a:gd name="connsiteX22" fmla="*/ 929423 w 1164609"/>
                    <a:gd name="connsiteY22" fmla="*/ 96681 h 176444"/>
                    <a:gd name="connsiteX23" fmla="*/ 1130051 w 1164609"/>
                    <a:gd name="connsiteY23" fmla="*/ 34475 h 176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64609" h="176444">
                      <a:moveTo>
                        <a:pt x="1164609" y="0"/>
                      </a:moveTo>
                      <a:lnTo>
                        <a:pt x="1145803" y="45287"/>
                      </a:lnTo>
                      <a:cubicBezTo>
                        <a:pt x="1095270" y="123919"/>
                        <a:pt x="1003820" y="176444"/>
                        <a:pt x="899394" y="176444"/>
                      </a:cubicBezTo>
                      <a:cubicBezTo>
                        <a:pt x="859613" y="176444"/>
                        <a:pt x="821715" y="168822"/>
                        <a:pt x="787244" y="155037"/>
                      </a:cubicBezTo>
                      <a:lnTo>
                        <a:pt x="740849" y="131227"/>
                      </a:lnTo>
                      <a:lnTo>
                        <a:pt x="694454" y="155037"/>
                      </a:lnTo>
                      <a:cubicBezTo>
                        <a:pt x="659984" y="168822"/>
                        <a:pt x="622085" y="176444"/>
                        <a:pt x="582304" y="176444"/>
                      </a:cubicBezTo>
                      <a:cubicBezTo>
                        <a:pt x="542522" y="176444"/>
                        <a:pt x="504625" y="168822"/>
                        <a:pt x="470154" y="155037"/>
                      </a:cubicBezTo>
                      <a:lnTo>
                        <a:pt x="423759" y="131227"/>
                      </a:lnTo>
                      <a:lnTo>
                        <a:pt x="377365" y="155037"/>
                      </a:lnTo>
                      <a:cubicBezTo>
                        <a:pt x="342894" y="168822"/>
                        <a:pt x="304996" y="176444"/>
                        <a:pt x="265214" y="176444"/>
                      </a:cubicBezTo>
                      <a:cubicBezTo>
                        <a:pt x="160789" y="176444"/>
                        <a:pt x="69338" y="123919"/>
                        <a:pt x="18806" y="45287"/>
                      </a:cubicBezTo>
                      <a:lnTo>
                        <a:pt x="0" y="0"/>
                      </a:lnTo>
                      <a:lnTo>
                        <a:pt x="34558" y="34475"/>
                      </a:lnTo>
                      <a:cubicBezTo>
                        <a:pt x="89079" y="73337"/>
                        <a:pt x="158976" y="96681"/>
                        <a:pt x="235186" y="96681"/>
                      </a:cubicBezTo>
                      <a:cubicBezTo>
                        <a:pt x="278735" y="96681"/>
                        <a:pt x="320222" y="89059"/>
                        <a:pt x="357957" y="75274"/>
                      </a:cubicBezTo>
                      <a:lnTo>
                        <a:pt x="408745" y="51464"/>
                      </a:lnTo>
                      <a:lnTo>
                        <a:pt x="459533" y="75274"/>
                      </a:lnTo>
                      <a:cubicBezTo>
                        <a:pt x="497269" y="89059"/>
                        <a:pt x="538755" y="96681"/>
                        <a:pt x="582304" y="96681"/>
                      </a:cubicBezTo>
                      <a:cubicBezTo>
                        <a:pt x="625852" y="96681"/>
                        <a:pt x="667341" y="89059"/>
                        <a:pt x="705075" y="75274"/>
                      </a:cubicBezTo>
                      <a:lnTo>
                        <a:pt x="755863" y="51464"/>
                      </a:lnTo>
                      <a:lnTo>
                        <a:pt x="806652" y="75274"/>
                      </a:lnTo>
                      <a:cubicBezTo>
                        <a:pt x="844388" y="89059"/>
                        <a:pt x="885874" y="96681"/>
                        <a:pt x="929423" y="96681"/>
                      </a:cubicBezTo>
                      <a:cubicBezTo>
                        <a:pt x="1005633" y="96681"/>
                        <a:pt x="1075530" y="73337"/>
                        <a:pt x="1130051" y="34475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1AC6BCBF-980C-8064-AE29-D938BD0B379B}"/>
                    </a:ext>
                  </a:extLst>
                </p:cNvPr>
                <p:cNvSpPr/>
                <p:nvPr/>
              </p:nvSpPr>
              <p:spPr>
                <a:xfrm rot="15140262">
                  <a:off x="717028" y="1904955"/>
                  <a:ext cx="112882" cy="38464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月 213">
                  <a:extLst>
                    <a:ext uri="{FF2B5EF4-FFF2-40B4-BE49-F238E27FC236}">
                      <a16:creationId xmlns:a16="http://schemas.microsoft.com/office/drawing/2014/main" id="{C2D70392-D928-6820-37DA-7D496D028152}"/>
                    </a:ext>
                  </a:extLst>
                </p:cNvPr>
                <p:cNvSpPr/>
                <p:nvPr/>
              </p:nvSpPr>
              <p:spPr>
                <a:xfrm rot="16760035">
                  <a:off x="426904" y="1784650"/>
                  <a:ext cx="100939" cy="324865"/>
                </a:xfrm>
                <a:prstGeom prst="moon">
                  <a:avLst/>
                </a:prstGeom>
                <a:solidFill>
                  <a:schemeClr val="accent4">
                    <a:lumMod val="75000"/>
                    <a:alpha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C1F4CC62-B643-AA59-A15E-30B57EC005BD}"/>
              </a:ext>
            </a:extLst>
          </p:cNvPr>
          <p:cNvGrpSpPr/>
          <p:nvPr/>
        </p:nvGrpSpPr>
        <p:grpSpPr>
          <a:xfrm>
            <a:off x="6695601" y="4401346"/>
            <a:ext cx="2543810" cy="1343216"/>
            <a:chOff x="6695601" y="4401346"/>
            <a:chExt cx="2543810" cy="1343216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9CE2D97F-FE5E-CAC0-804E-7DAE34E47401}"/>
                </a:ext>
              </a:extLst>
            </p:cNvPr>
            <p:cNvGrpSpPr/>
            <p:nvPr/>
          </p:nvGrpSpPr>
          <p:grpSpPr>
            <a:xfrm>
              <a:off x="6695601" y="4592434"/>
              <a:ext cx="2543810" cy="1152128"/>
              <a:chOff x="3937000" y="2147602"/>
              <a:chExt cx="2110034" cy="955665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2AF21600-D90B-77DE-CE0D-F9250DD382AF}"/>
                  </a:ext>
                </a:extLst>
              </p:cNvPr>
              <p:cNvSpPr/>
              <p:nvPr/>
            </p:nvSpPr>
            <p:spPr>
              <a:xfrm>
                <a:off x="4446941" y="2147602"/>
                <a:ext cx="1094325" cy="910586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258428220">
                      <a:custGeom>
                        <a:avLst/>
                        <a:gdLst>
                          <a:gd name="connsiteX0" fmla="*/ 655397 w 1319294"/>
                          <a:gd name="connsiteY0" fmla="*/ 0 h 1097782"/>
                          <a:gd name="connsiteX1" fmla="*/ 1118246 w 1319294"/>
                          <a:gd name="connsiteY1" fmla="*/ 115761 h 1097782"/>
                          <a:gd name="connsiteX2" fmla="*/ 1120013 w 1319294"/>
                          <a:gd name="connsiteY2" fmla="*/ 125460 h 1097782"/>
                          <a:gd name="connsiteX3" fmla="*/ 1121518 w 1319294"/>
                          <a:gd name="connsiteY3" fmla="*/ 125460 h 1097782"/>
                          <a:gd name="connsiteX4" fmla="*/ 1224362 w 1319294"/>
                          <a:gd name="connsiteY4" fmla="*/ 536832 h 1097782"/>
                          <a:gd name="connsiteX5" fmla="*/ 1319294 w 1319294"/>
                          <a:gd name="connsiteY5" fmla="*/ 916560 h 1097782"/>
                          <a:gd name="connsiteX6" fmla="*/ 975584 w 1319294"/>
                          <a:gd name="connsiteY6" fmla="*/ 1045506 h 1097782"/>
                          <a:gd name="connsiteX7" fmla="*/ 933496 w 1319294"/>
                          <a:gd name="connsiteY7" fmla="*/ 1043913 h 1097782"/>
                          <a:gd name="connsiteX8" fmla="*/ 898129 w 1319294"/>
                          <a:gd name="connsiteY8" fmla="*/ 1060014 h 1097782"/>
                          <a:gd name="connsiteX9" fmla="*/ 655397 w 1319294"/>
                          <a:gd name="connsiteY9" fmla="*/ 1097782 h 1097782"/>
                          <a:gd name="connsiteX10" fmla="*/ 412665 w 1319294"/>
                          <a:gd name="connsiteY10" fmla="*/ 1060014 h 1097782"/>
                          <a:gd name="connsiteX11" fmla="*/ 377382 w 1319294"/>
                          <a:gd name="connsiteY11" fmla="*/ 1043951 h 1097782"/>
                          <a:gd name="connsiteX12" fmla="*/ 336300 w 1319294"/>
                          <a:gd name="connsiteY12" fmla="*/ 1045506 h 1097782"/>
                          <a:gd name="connsiteX13" fmla="*/ 0 w 1319294"/>
                          <a:gd name="connsiteY13" fmla="*/ 890573 h 1097782"/>
                          <a:gd name="connsiteX14" fmla="*/ 98963 w 1319294"/>
                          <a:gd name="connsiteY14" fmla="*/ 495001 h 1097782"/>
                          <a:gd name="connsiteX15" fmla="*/ 190313 w 1319294"/>
                          <a:gd name="connsiteY15" fmla="*/ 129857 h 1097782"/>
                          <a:gd name="connsiteX16" fmla="*/ 190147 w 1319294"/>
                          <a:gd name="connsiteY16" fmla="*/ 128945 h 1097782"/>
                          <a:gd name="connsiteX17" fmla="*/ 655397 w 1319294"/>
                          <a:gd name="connsiteY17" fmla="*/ 0 h 10977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1319294" h="1097782" fill="none" extrusionOk="0">
                            <a:moveTo>
                              <a:pt x="655397" y="0"/>
                            </a:moveTo>
                            <a:cubicBezTo>
                              <a:pt x="898930" y="6715"/>
                              <a:pt x="1079909" y="63070"/>
                              <a:pt x="1118246" y="115761"/>
                            </a:cubicBezTo>
                            <a:cubicBezTo>
                              <a:pt x="1119262" y="119320"/>
                              <a:pt x="1119002" y="123128"/>
                              <a:pt x="1120013" y="125460"/>
                            </a:cubicBezTo>
                            <a:cubicBezTo>
                              <a:pt x="1120737" y="125378"/>
                              <a:pt x="1120805" y="125600"/>
                              <a:pt x="1121518" y="125460"/>
                            </a:cubicBezTo>
                            <a:cubicBezTo>
                              <a:pt x="1164894" y="251459"/>
                              <a:pt x="1153113" y="451849"/>
                              <a:pt x="1224362" y="536832"/>
                            </a:cubicBezTo>
                            <a:cubicBezTo>
                              <a:pt x="1295611" y="621815"/>
                              <a:pt x="1287782" y="812444"/>
                              <a:pt x="1319294" y="916560"/>
                            </a:cubicBezTo>
                            <a:cubicBezTo>
                              <a:pt x="1286305" y="1082469"/>
                              <a:pt x="1029038" y="1011591"/>
                              <a:pt x="975584" y="1045506"/>
                            </a:cubicBezTo>
                            <a:cubicBezTo>
                              <a:pt x="958334" y="1048099"/>
                              <a:pt x="946807" y="1041025"/>
                              <a:pt x="933496" y="1043913"/>
                            </a:cubicBezTo>
                            <a:cubicBezTo>
                              <a:pt x="924488" y="1050219"/>
                              <a:pt x="907202" y="1052785"/>
                              <a:pt x="898129" y="1060014"/>
                            </a:cubicBezTo>
                            <a:cubicBezTo>
                              <a:pt x="840857" y="1085941"/>
                              <a:pt x="752339" y="1101564"/>
                              <a:pt x="655397" y="1097782"/>
                            </a:cubicBezTo>
                            <a:cubicBezTo>
                              <a:pt x="567699" y="1099480"/>
                              <a:pt x="477350" y="1080438"/>
                              <a:pt x="412665" y="1060014"/>
                            </a:cubicBezTo>
                            <a:cubicBezTo>
                              <a:pt x="399123" y="1055565"/>
                              <a:pt x="388906" y="1047599"/>
                              <a:pt x="377382" y="1043951"/>
                            </a:cubicBezTo>
                            <a:cubicBezTo>
                              <a:pt x="360612" y="1047431"/>
                              <a:pt x="344515" y="1044504"/>
                              <a:pt x="336300" y="1045506"/>
                            </a:cubicBezTo>
                            <a:cubicBezTo>
                              <a:pt x="308253" y="1002280"/>
                              <a:pt x="20049" y="1041176"/>
                              <a:pt x="0" y="890573"/>
                            </a:cubicBezTo>
                            <a:cubicBezTo>
                              <a:pt x="-1870" y="772594"/>
                              <a:pt x="106143" y="660634"/>
                              <a:pt x="98963" y="495001"/>
                            </a:cubicBezTo>
                            <a:cubicBezTo>
                              <a:pt x="91783" y="329368"/>
                              <a:pt x="191852" y="286025"/>
                              <a:pt x="190313" y="129857"/>
                            </a:cubicBezTo>
                            <a:cubicBezTo>
                              <a:pt x="190207" y="129522"/>
                              <a:pt x="190127" y="129244"/>
                              <a:pt x="190147" y="128945"/>
                            </a:cubicBezTo>
                            <a:cubicBezTo>
                              <a:pt x="151243" y="40792"/>
                              <a:pt x="392759" y="10808"/>
                              <a:pt x="655397" y="0"/>
                            </a:cubicBezTo>
                            <a:close/>
                          </a:path>
                          <a:path w="1319294" h="1097782" stroke="0" extrusionOk="0">
                            <a:moveTo>
                              <a:pt x="655397" y="0"/>
                            </a:moveTo>
                            <a:cubicBezTo>
                              <a:pt x="902051" y="-2026"/>
                              <a:pt x="1095218" y="61064"/>
                              <a:pt x="1118246" y="115761"/>
                            </a:cubicBezTo>
                            <a:cubicBezTo>
                              <a:pt x="1120220" y="120128"/>
                              <a:pt x="1118789" y="123313"/>
                              <a:pt x="1120013" y="125460"/>
                            </a:cubicBezTo>
                            <a:cubicBezTo>
                              <a:pt x="1120446" y="125300"/>
                              <a:pt x="1121051" y="125593"/>
                              <a:pt x="1121518" y="125460"/>
                            </a:cubicBezTo>
                            <a:cubicBezTo>
                              <a:pt x="1174779" y="267568"/>
                              <a:pt x="1155136" y="389642"/>
                              <a:pt x="1214473" y="497277"/>
                            </a:cubicBezTo>
                            <a:cubicBezTo>
                              <a:pt x="1273809" y="604912"/>
                              <a:pt x="1226238" y="719329"/>
                              <a:pt x="1319294" y="916560"/>
                            </a:cubicBezTo>
                            <a:cubicBezTo>
                              <a:pt x="1293412" y="1072496"/>
                              <a:pt x="1051045" y="1019596"/>
                              <a:pt x="975584" y="1045506"/>
                            </a:cubicBezTo>
                            <a:cubicBezTo>
                              <a:pt x="955991" y="1048870"/>
                              <a:pt x="950415" y="1043209"/>
                              <a:pt x="933496" y="1043913"/>
                            </a:cubicBezTo>
                            <a:cubicBezTo>
                              <a:pt x="917224" y="1052445"/>
                              <a:pt x="908513" y="1052174"/>
                              <a:pt x="898129" y="1060014"/>
                            </a:cubicBezTo>
                            <a:cubicBezTo>
                              <a:pt x="850301" y="1078418"/>
                              <a:pt x="732271" y="1109893"/>
                              <a:pt x="655397" y="1097782"/>
                            </a:cubicBezTo>
                            <a:cubicBezTo>
                              <a:pt x="566694" y="1113392"/>
                              <a:pt x="470914" y="1079740"/>
                              <a:pt x="412665" y="1060014"/>
                            </a:cubicBezTo>
                            <a:cubicBezTo>
                              <a:pt x="399112" y="1058800"/>
                              <a:pt x="393214" y="1047284"/>
                              <a:pt x="377382" y="1043951"/>
                            </a:cubicBezTo>
                            <a:cubicBezTo>
                              <a:pt x="367543" y="1047242"/>
                              <a:pt x="356059" y="1044702"/>
                              <a:pt x="336300" y="1045506"/>
                            </a:cubicBezTo>
                            <a:cubicBezTo>
                              <a:pt x="272726" y="990463"/>
                              <a:pt x="21239" y="1073578"/>
                              <a:pt x="0" y="890573"/>
                            </a:cubicBezTo>
                            <a:cubicBezTo>
                              <a:pt x="-10994" y="804764"/>
                              <a:pt x="70986" y="634068"/>
                              <a:pt x="95157" y="510215"/>
                            </a:cubicBezTo>
                            <a:cubicBezTo>
                              <a:pt x="119328" y="386362"/>
                              <a:pt x="186868" y="328315"/>
                              <a:pt x="190313" y="129857"/>
                            </a:cubicBezTo>
                            <a:cubicBezTo>
                              <a:pt x="190259" y="129621"/>
                              <a:pt x="190268" y="129312"/>
                              <a:pt x="190147" y="128945"/>
                            </a:cubicBezTo>
                            <a:cubicBezTo>
                              <a:pt x="230932" y="38946"/>
                              <a:pt x="385988" y="9242"/>
                              <a:pt x="65539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C3568561-49C2-34DA-6958-FFE7D7F9D5BA}"/>
                  </a:ext>
                </a:extLst>
              </p:cNvPr>
              <p:cNvSpPr/>
              <p:nvPr/>
            </p:nvSpPr>
            <p:spPr>
              <a:xfrm>
                <a:off x="4587538" y="2147602"/>
                <a:ext cx="818127" cy="306947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941239448">
                      <a:custGeom>
                        <a:avLst/>
                        <a:gdLst>
                          <a:gd name="connsiteX0" fmla="*/ 485896 w 986316"/>
                          <a:gd name="connsiteY0" fmla="*/ 0 h 370048"/>
                          <a:gd name="connsiteX1" fmla="*/ 948744 w 986316"/>
                          <a:gd name="connsiteY1" fmla="*/ 115761 h 370048"/>
                          <a:gd name="connsiteX2" fmla="*/ 950512 w 986316"/>
                          <a:gd name="connsiteY2" fmla="*/ 125460 h 370048"/>
                          <a:gd name="connsiteX3" fmla="*/ 952017 w 986316"/>
                          <a:gd name="connsiteY3" fmla="*/ 125460 h 370048"/>
                          <a:gd name="connsiteX4" fmla="*/ 986316 w 986316"/>
                          <a:gd name="connsiteY4" fmla="*/ 262652 h 370048"/>
                          <a:gd name="connsiteX5" fmla="*/ 975798 w 986316"/>
                          <a:gd name="connsiteY5" fmla="*/ 271733 h 370048"/>
                          <a:gd name="connsiteX6" fmla="*/ 959859 w 986316"/>
                          <a:gd name="connsiteY6" fmla="*/ 285771 h 370048"/>
                          <a:gd name="connsiteX7" fmla="*/ 913392 w 986316"/>
                          <a:gd name="connsiteY7" fmla="*/ 242209 h 370048"/>
                          <a:gd name="connsiteX8" fmla="*/ 858212 w 986316"/>
                          <a:gd name="connsiteY8" fmla="*/ 285771 h 370048"/>
                          <a:gd name="connsiteX9" fmla="*/ 771087 w 986316"/>
                          <a:gd name="connsiteY9" fmla="*/ 277059 h 370048"/>
                          <a:gd name="connsiteX10" fmla="*/ 663632 w 986316"/>
                          <a:gd name="connsiteY10" fmla="*/ 355472 h 370048"/>
                          <a:gd name="connsiteX11" fmla="*/ 492285 w 986316"/>
                          <a:gd name="connsiteY11" fmla="*/ 291580 h 370048"/>
                          <a:gd name="connsiteX12" fmla="*/ 338363 w 986316"/>
                          <a:gd name="connsiteY12" fmla="*/ 369993 h 370048"/>
                          <a:gd name="connsiteX13" fmla="*/ 204770 w 986316"/>
                          <a:gd name="connsiteY13" fmla="*/ 277059 h 370048"/>
                          <a:gd name="connsiteX14" fmla="*/ 76986 w 986316"/>
                          <a:gd name="connsiteY14" fmla="*/ 300292 h 370048"/>
                          <a:gd name="connsiteX15" fmla="*/ 9101 w 986316"/>
                          <a:gd name="connsiteY15" fmla="*/ 226599 h 370048"/>
                          <a:gd name="connsiteX16" fmla="*/ 0 w 986316"/>
                          <a:gd name="connsiteY16" fmla="*/ 213103 h 370048"/>
                          <a:gd name="connsiteX17" fmla="*/ 20811 w 986316"/>
                          <a:gd name="connsiteY17" fmla="*/ 129857 h 370048"/>
                          <a:gd name="connsiteX18" fmla="*/ 20645 w 986316"/>
                          <a:gd name="connsiteY18" fmla="*/ 128945 h 370048"/>
                          <a:gd name="connsiteX19" fmla="*/ 485896 w 986316"/>
                          <a:gd name="connsiteY19" fmla="*/ 0 h 3700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986316" h="370048" fill="none" extrusionOk="0">
                            <a:moveTo>
                              <a:pt x="485896" y="0"/>
                            </a:moveTo>
                            <a:cubicBezTo>
                              <a:pt x="732564" y="5825"/>
                              <a:pt x="912809" y="52945"/>
                              <a:pt x="948744" y="115761"/>
                            </a:cubicBezTo>
                            <a:cubicBezTo>
                              <a:pt x="949916" y="118746"/>
                              <a:pt x="949051" y="120772"/>
                              <a:pt x="950512" y="125460"/>
                            </a:cubicBezTo>
                            <a:cubicBezTo>
                              <a:pt x="951127" y="125317"/>
                              <a:pt x="951581" y="125620"/>
                              <a:pt x="952017" y="125460"/>
                            </a:cubicBezTo>
                            <a:cubicBezTo>
                              <a:pt x="971407" y="158184"/>
                              <a:pt x="965986" y="208427"/>
                              <a:pt x="986316" y="262652"/>
                            </a:cubicBezTo>
                            <a:cubicBezTo>
                              <a:pt x="982371" y="267979"/>
                              <a:pt x="979749" y="266523"/>
                              <a:pt x="975798" y="271733"/>
                            </a:cubicBezTo>
                            <a:cubicBezTo>
                              <a:pt x="968349" y="280148"/>
                              <a:pt x="970857" y="289077"/>
                              <a:pt x="959859" y="285771"/>
                            </a:cubicBezTo>
                            <a:cubicBezTo>
                              <a:pt x="947516" y="276559"/>
                              <a:pt x="932106" y="245369"/>
                              <a:pt x="913392" y="242209"/>
                            </a:cubicBezTo>
                            <a:cubicBezTo>
                              <a:pt x="900243" y="239320"/>
                              <a:pt x="882832" y="281623"/>
                              <a:pt x="858212" y="285771"/>
                            </a:cubicBezTo>
                            <a:cubicBezTo>
                              <a:pt x="839428" y="290999"/>
                              <a:pt x="806076" y="265428"/>
                              <a:pt x="771087" y="277059"/>
                            </a:cubicBezTo>
                            <a:cubicBezTo>
                              <a:pt x="732845" y="290806"/>
                              <a:pt x="708982" y="351095"/>
                              <a:pt x="663632" y="355472"/>
                            </a:cubicBezTo>
                            <a:cubicBezTo>
                              <a:pt x="618920" y="349854"/>
                              <a:pt x="553606" y="296937"/>
                              <a:pt x="492285" y="291580"/>
                            </a:cubicBezTo>
                            <a:cubicBezTo>
                              <a:pt x="439210" y="294220"/>
                              <a:pt x="387516" y="374893"/>
                              <a:pt x="338363" y="369993"/>
                            </a:cubicBezTo>
                            <a:cubicBezTo>
                              <a:pt x="286501" y="364402"/>
                              <a:pt x="238743" y="295308"/>
                              <a:pt x="204770" y="277059"/>
                            </a:cubicBezTo>
                            <a:cubicBezTo>
                              <a:pt x="162912" y="263165"/>
                              <a:pt x="109554" y="315616"/>
                              <a:pt x="76986" y="300292"/>
                            </a:cubicBezTo>
                            <a:cubicBezTo>
                              <a:pt x="58789" y="281543"/>
                              <a:pt x="36328" y="268206"/>
                              <a:pt x="9101" y="226599"/>
                            </a:cubicBezTo>
                            <a:cubicBezTo>
                              <a:pt x="5594" y="224890"/>
                              <a:pt x="5383" y="217936"/>
                              <a:pt x="0" y="213103"/>
                            </a:cubicBezTo>
                            <a:cubicBezTo>
                              <a:pt x="3261" y="185437"/>
                              <a:pt x="18514" y="173475"/>
                              <a:pt x="20811" y="129857"/>
                            </a:cubicBezTo>
                            <a:cubicBezTo>
                              <a:pt x="20677" y="129563"/>
                              <a:pt x="20647" y="129202"/>
                              <a:pt x="20645" y="128945"/>
                            </a:cubicBezTo>
                            <a:cubicBezTo>
                              <a:pt x="74813" y="54516"/>
                              <a:pt x="222749" y="6724"/>
                              <a:pt x="485896" y="0"/>
                            </a:cubicBezTo>
                            <a:close/>
                          </a:path>
                          <a:path w="986316" h="370048" stroke="0" extrusionOk="0">
                            <a:moveTo>
                              <a:pt x="485896" y="0"/>
                            </a:moveTo>
                            <a:cubicBezTo>
                              <a:pt x="722819" y="-229"/>
                              <a:pt x="944681" y="49686"/>
                              <a:pt x="948744" y="115761"/>
                            </a:cubicBezTo>
                            <a:cubicBezTo>
                              <a:pt x="950456" y="118782"/>
                              <a:pt x="949443" y="121768"/>
                              <a:pt x="950512" y="125460"/>
                            </a:cubicBezTo>
                            <a:cubicBezTo>
                              <a:pt x="950844" y="125317"/>
                              <a:pt x="951486" y="125553"/>
                              <a:pt x="952017" y="125460"/>
                            </a:cubicBezTo>
                            <a:cubicBezTo>
                              <a:pt x="968162" y="169408"/>
                              <a:pt x="960909" y="208956"/>
                              <a:pt x="986316" y="262652"/>
                            </a:cubicBezTo>
                            <a:cubicBezTo>
                              <a:pt x="981991" y="266628"/>
                              <a:pt x="979342" y="267430"/>
                              <a:pt x="975798" y="271733"/>
                            </a:cubicBezTo>
                            <a:cubicBezTo>
                              <a:pt x="971217" y="276901"/>
                              <a:pt x="971015" y="291282"/>
                              <a:pt x="959859" y="285771"/>
                            </a:cubicBezTo>
                            <a:cubicBezTo>
                              <a:pt x="952973" y="282503"/>
                              <a:pt x="930798" y="242174"/>
                              <a:pt x="913392" y="242209"/>
                            </a:cubicBezTo>
                            <a:cubicBezTo>
                              <a:pt x="897827" y="240763"/>
                              <a:pt x="884557" y="279136"/>
                              <a:pt x="858212" y="285771"/>
                            </a:cubicBezTo>
                            <a:cubicBezTo>
                              <a:pt x="828788" y="289461"/>
                              <a:pt x="807079" y="264233"/>
                              <a:pt x="771087" y="277059"/>
                            </a:cubicBezTo>
                            <a:cubicBezTo>
                              <a:pt x="747576" y="296727"/>
                              <a:pt x="710873" y="340528"/>
                              <a:pt x="663632" y="355472"/>
                            </a:cubicBezTo>
                            <a:cubicBezTo>
                              <a:pt x="608938" y="346893"/>
                              <a:pt x="553291" y="287494"/>
                              <a:pt x="492285" y="291580"/>
                            </a:cubicBezTo>
                            <a:cubicBezTo>
                              <a:pt x="446145" y="296483"/>
                              <a:pt x="385272" y="368049"/>
                              <a:pt x="338363" y="369993"/>
                            </a:cubicBezTo>
                            <a:cubicBezTo>
                              <a:pt x="281377" y="368168"/>
                              <a:pt x="250991" y="284790"/>
                              <a:pt x="204770" y="277059"/>
                            </a:cubicBezTo>
                            <a:cubicBezTo>
                              <a:pt x="163278" y="263292"/>
                              <a:pt x="134184" y="326711"/>
                              <a:pt x="76986" y="300292"/>
                            </a:cubicBezTo>
                            <a:cubicBezTo>
                              <a:pt x="48142" y="295307"/>
                              <a:pt x="31298" y="262738"/>
                              <a:pt x="9101" y="226599"/>
                            </a:cubicBezTo>
                            <a:cubicBezTo>
                              <a:pt x="6404" y="224373"/>
                              <a:pt x="3044" y="215082"/>
                              <a:pt x="0" y="213103"/>
                            </a:cubicBezTo>
                            <a:cubicBezTo>
                              <a:pt x="6294" y="171462"/>
                              <a:pt x="16872" y="158828"/>
                              <a:pt x="20811" y="129857"/>
                            </a:cubicBezTo>
                            <a:cubicBezTo>
                              <a:pt x="20735" y="129591"/>
                              <a:pt x="20697" y="129255"/>
                              <a:pt x="20645" y="128945"/>
                            </a:cubicBezTo>
                            <a:cubicBezTo>
                              <a:pt x="13985" y="118759"/>
                              <a:pt x="242769" y="36816"/>
                              <a:pt x="48589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3299141B-0502-185F-3736-14C390E9C1A0}"/>
                  </a:ext>
                </a:extLst>
              </p:cNvPr>
              <p:cNvSpPr/>
              <p:nvPr/>
            </p:nvSpPr>
            <p:spPr>
              <a:xfrm>
                <a:off x="4604663" y="2147602"/>
                <a:ext cx="771830" cy="21391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945625966">
                      <a:custGeom>
                        <a:avLst/>
                        <a:gdLst>
                          <a:gd name="connsiteX0" fmla="*/ 0 w 930501"/>
                          <a:gd name="connsiteY0" fmla="*/ 128946 h 257891"/>
                          <a:gd name="connsiteX1" fmla="*/ 465251 w 930501"/>
                          <a:gd name="connsiteY1" fmla="*/ 0 h 257891"/>
                          <a:gd name="connsiteX2" fmla="*/ 930502 w 930501"/>
                          <a:gd name="connsiteY2" fmla="*/ 128946 h 257891"/>
                          <a:gd name="connsiteX3" fmla="*/ 465251 w 930501"/>
                          <a:gd name="connsiteY3" fmla="*/ 257892 h 257891"/>
                          <a:gd name="connsiteX4" fmla="*/ 0 w 930501"/>
                          <a:gd name="connsiteY4" fmla="*/ 128946 h 2578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30501" h="257891" fill="none" extrusionOk="0">
                            <a:moveTo>
                              <a:pt x="0" y="128946"/>
                            </a:moveTo>
                            <a:cubicBezTo>
                              <a:pt x="-26453" y="70541"/>
                              <a:pt x="216729" y="10759"/>
                              <a:pt x="465251" y="0"/>
                            </a:cubicBezTo>
                            <a:cubicBezTo>
                              <a:pt x="728024" y="1019"/>
                              <a:pt x="929237" y="58729"/>
                              <a:pt x="930502" y="128946"/>
                            </a:cubicBezTo>
                            <a:cubicBezTo>
                              <a:pt x="918450" y="177389"/>
                              <a:pt x="722936" y="244275"/>
                              <a:pt x="465251" y="257892"/>
                            </a:cubicBezTo>
                            <a:cubicBezTo>
                              <a:pt x="195511" y="272186"/>
                              <a:pt x="-13098" y="201154"/>
                              <a:pt x="0" y="128946"/>
                            </a:cubicBezTo>
                            <a:close/>
                          </a:path>
                          <a:path w="930501" h="257891" stroke="0" extrusionOk="0">
                            <a:moveTo>
                              <a:pt x="0" y="128946"/>
                            </a:moveTo>
                            <a:cubicBezTo>
                              <a:pt x="-4115" y="67008"/>
                              <a:pt x="266339" y="27322"/>
                              <a:pt x="465251" y="0"/>
                            </a:cubicBezTo>
                            <a:cubicBezTo>
                              <a:pt x="742788" y="3672"/>
                              <a:pt x="941264" y="58443"/>
                              <a:pt x="930502" y="128946"/>
                            </a:cubicBezTo>
                            <a:cubicBezTo>
                              <a:pt x="923033" y="196191"/>
                              <a:pt x="705441" y="238232"/>
                              <a:pt x="465251" y="257892"/>
                            </a:cubicBezTo>
                            <a:cubicBezTo>
                              <a:pt x="215706" y="258589"/>
                              <a:pt x="-5135" y="200955"/>
                              <a:pt x="0" y="128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二等辺三角形 239">
                <a:extLst>
                  <a:ext uri="{FF2B5EF4-FFF2-40B4-BE49-F238E27FC236}">
                    <a16:creationId xmlns:a16="http://schemas.microsoft.com/office/drawing/2014/main" id="{9626D100-A79C-011E-779A-671ACAD7CAF0}"/>
                  </a:ext>
                </a:extLst>
              </p:cNvPr>
              <p:cNvSpPr/>
              <p:nvPr/>
            </p:nvSpPr>
            <p:spPr>
              <a:xfrm>
                <a:off x="4863126" y="2803802"/>
                <a:ext cx="236337" cy="69490"/>
              </a:xfrm>
              <a:custGeom>
                <a:avLst/>
                <a:gdLst>
                  <a:gd name="connsiteX0" fmla="*/ 0 w 1144983"/>
                  <a:gd name="connsiteY0" fmla="*/ 692703 h 692703"/>
                  <a:gd name="connsiteX1" fmla="*/ 572492 w 1144983"/>
                  <a:gd name="connsiteY1" fmla="*/ 0 h 692703"/>
                  <a:gd name="connsiteX2" fmla="*/ 1144983 w 1144983"/>
                  <a:gd name="connsiteY2" fmla="*/ 692703 h 692703"/>
                  <a:gd name="connsiteX3" fmla="*/ 0 w 1144983"/>
                  <a:gd name="connsiteY3" fmla="*/ 692703 h 692703"/>
                  <a:gd name="connsiteX0" fmla="*/ 1481 w 1146464"/>
                  <a:gd name="connsiteY0" fmla="*/ 692703 h 718103"/>
                  <a:gd name="connsiteX1" fmla="*/ 573973 w 1146464"/>
                  <a:gd name="connsiteY1" fmla="*/ 0 h 718103"/>
                  <a:gd name="connsiteX2" fmla="*/ 1146464 w 1146464"/>
                  <a:gd name="connsiteY2" fmla="*/ 692703 h 718103"/>
                  <a:gd name="connsiteX3" fmla="*/ 1481 w 1146464"/>
                  <a:gd name="connsiteY3" fmla="*/ 692703 h 718103"/>
                  <a:gd name="connsiteX0" fmla="*/ 1481 w 1150079"/>
                  <a:gd name="connsiteY0" fmla="*/ 692703 h 740103"/>
                  <a:gd name="connsiteX1" fmla="*/ 573973 w 1150079"/>
                  <a:gd name="connsiteY1" fmla="*/ 0 h 740103"/>
                  <a:gd name="connsiteX2" fmla="*/ 1146464 w 1150079"/>
                  <a:gd name="connsiteY2" fmla="*/ 692703 h 740103"/>
                  <a:gd name="connsiteX3" fmla="*/ 1481 w 1150079"/>
                  <a:gd name="connsiteY3" fmla="*/ 692703 h 740103"/>
                  <a:gd name="connsiteX0" fmla="*/ 1436 w 1149928"/>
                  <a:gd name="connsiteY0" fmla="*/ 692709 h 740109"/>
                  <a:gd name="connsiteX1" fmla="*/ 573928 w 1149928"/>
                  <a:gd name="connsiteY1" fmla="*/ 6 h 740109"/>
                  <a:gd name="connsiteX2" fmla="*/ 1146419 w 1149928"/>
                  <a:gd name="connsiteY2" fmla="*/ 692709 h 740109"/>
                  <a:gd name="connsiteX3" fmla="*/ 1436 w 1149928"/>
                  <a:gd name="connsiteY3" fmla="*/ 692709 h 740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928" h="740109">
                    <a:moveTo>
                      <a:pt x="1436" y="692709"/>
                    </a:moveTo>
                    <a:cubicBezTo>
                      <a:pt x="-27800" y="635559"/>
                      <a:pt x="397386" y="-2295"/>
                      <a:pt x="573928" y="6"/>
                    </a:cubicBezTo>
                    <a:cubicBezTo>
                      <a:pt x="750470" y="2307"/>
                      <a:pt x="1193714" y="623733"/>
                      <a:pt x="1146419" y="692709"/>
                    </a:cubicBezTo>
                    <a:cubicBezTo>
                      <a:pt x="1099124" y="761685"/>
                      <a:pt x="30672" y="749859"/>
                      <a:pt x="1436" y="69270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779523615">
                      <a:custGeom>
                        <a:avLst/>
                        <a:gdLst>
                          <a:gd name="connsiteX0" fmla="*/ 355 w 284923"/>
                          <a:gd name="connsiteY0" fmla="*/ 78410 h 83776"/>
                          <a:gd name="connsiteX1" fmla="*/ 142204 w 284923"/>
                          <a:gd name="connsiteY1" fmla="*/ 0 h 83776"/>
                          <a:gd name="connsiteX2" fmla="*/ 284053 w 284923"/>
                          <a:gd name="connsiteY2" fmla="*/ 78410 h 83776"/>
                          <a:gd name="connsiteX3" fmla="*/ 355 w 284923"/>
                          <a:gd name="connsiteY3" fmla="*/ 78410 h 837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84923" h="83776" fill="none" extrusionOk="0">
                            <a:moveTo>
                              <a:pt x="355" y="78410"/>
                            </a:moveTo>
                            <a:cubicBezTo>
                              <a:pt x="5871" y="72875"/>
                              <a:pt x="111084" y="83"/>
                              <a:pt x="142204" y="0"/>
                            </a:cubicBezTo>
                            <a:cubicBezTo>
                              <a:pt x="184291" y="-939"/>
                              <a:pt x="298636" y="69242"/>
                              <a:pt x="284053" y="78410"/>
                            </a:cubicBezTo>
                            <a:cubicBezTo>
                              <a:pt x="274119" y="85257"/>
                              <a:pt x="9054" y="85127"/>
                              <a:pt x="355" y="78410"/>
                            </a:cubicBezTo>
                            <a:close/>
                          </a:path>
                          <a:path w="284923" h="83776" stroke="0" extrusionOk="0">
                            <a:moveTo>
                              <a:pt x="355" y="78410"/>
                            </a:moveTo>
                            <a:cubicBezTo>
                              <a:pt x="-4353" y="70501"/>
                              <a:pt x="95603" y="8997"/>
                              <a:pt x="142204" y="0"/>
                            </a:cubicBezTo>
                            <a:cubicBezTo>
                              <a:pt x="185011" y="-841"/>
                              <a:pt x="295916" y="70093"/>
                              <a:pt x="284053" y="78410"/>
                            </a:cubicBezTo>
                            <a:cubicBezTo>
                              <a:pt x="271111" y="86030"/>
                              <a:pt x="6301" y="84554"/>
                              <a:pt x="355" y="7841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45C7217-7494-3A9A-1E73-6281C8B89261}"/>
                  </a:ext>
                </a:extLst>
              </p:cNvPr>
              <p:cNvSpPr/>
              <p:nvPr/>
            </p:nvSpPr>
            <p:spPr>
              <a:xfrm>
                <a:off x="5411282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261847192">
                      <a:custGeom>
                        <a:avLst/>
                        <a:gdLst>
                          <a:gd name="connsiteX0" fmla="*/ 81029 w 766448"/>
                          <a:gd name="connsiteY0" fmla="*/ 0 h 419124"/>
                          <a:gd name="connsiteX1" fmla="*/ 365010 w 766448"/>
                          <a:gd name="connsiteY1" fmla="*/ 240172 h 419124"/>
                          <a:gd name="connsiteX2" fmla="*/ 395648 w 766448"/>
                          <a:gd name="connsiteY2" fmla="*/ 239106 h 419124"/>
                          <a:gd name="connsiteX3" fmla="*/ 400627 w 766448"/>
                          <a:gd name="connsiteY3" fmla="*/ 229830 h 419124"/>
                          <a:gd name="connsiteX4" fmla="*/ 561446 w 766448"/>
                          <a:gd name="connsiteY4" fmla="*/ 199405 h 419124"/>
                          <a:gd name="connsiteX5" fmla="*/ 760382 w 766448"/>
                          <a:gd name="connsiteY5" fmla="*/ 284245 h 419124"/>
                          <a:gd name="connsiteX6" fmla="*/ 576783 w 766448"/>
                          <a:gd name="connsiteY6" fmla="*/ 346967 h 419124"/>
                          <a:gd name="connsiteX7" fmla="*/ 554910 w 766448"/>
                          <a:gd name="connsiteY7" fmla="*/ 349127 h 419124"/>
                          <a:gd name="connsiteX8" fmla="*/ 564827 w 766448"/>
                          <a:gd name="connsiteY8" fmla="*/ 373470 h 419124"/>
                          <a:gd name="connsiteX9" fmla="*/ 567193 w 766448"/>
                          <a:gd name="connsiteY9" fmla="*/ 405643 h 419124"/>
                          <a:gd name="connsiteX10" fmla="*/ 454628 w 766448"/>
                          <a:gd name="connsiteY10" fmla="*/ 356883 h 419124"/>
                          <a:gd name="connsiteX11" fmla="*/ 440035 w 766448"/>
                          <a:gd name="connsiteY11" fmla="*/ 337580 h 419124"/>
                          <a:gd name="connsiteX12" fmla="*/ 436256 w 766448"/>
                          <a:gd name="connsiteY12" fmla="*/ 328510 h 419124"/>
                          <a:gd name="connsiteX13" fmla="*/ 431121 w 766448"/>
                          <a:gd name="connsiteY13" fmla="*/ 326142 h 419124"/>
                          <a:gd name="connsiteX14" fmla="*/ 425864 w 766448"/>
                          <a:gd name="connsiteY14" fmla="*/ 321315 h 419124"/>
                          <a:gd name="connsiteX15" fmla="*/ 396956 w 766448"/>
                          <a:gd name="connsiteY15" fmla="*/ 323678 h 419124"/>
                          <a:gd name="connsiteX16" fmla="*/ 0 w 766448"/>
                          <a:gd name="connsiteY16" fmla="*/ 18766 h 419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4" fill="none" extrusionOk="0">
                            <a:moveTo>
                              <a:pt x="81029" y="0"/>
                            </a:moveTo>
                            <a:cubicBezTo>
                              <a:pt x="98826" y="128283"/>
                              <a:pt x="226349" y="238847"/>
                              <a:pt x="365010" y="240172"/>
                            </a:cubicBezTo>
                            <a:cubicBezTo>
                              <a:pt x="380279" y="238836"/>
                              <a:pt x="386778" y="242310"/>
                              <a:pt x="395648" y="239106"/>
                            </a:cubicBezTo>
                            <a:cubicBezTo>
                              <a:pt x="397170" y="235474"/>
                              <a:pt x="398592" y="234275"/>
                              <a:pt x="400627" y="229830"/>
                            </a:cubicBezTo>
                            <a:cubicBezTo>
                              <a:pt x="425983" y="193316"/>
                              <a:pt x="517189" y="196352"/>
                              <a:pt x="561446" y="199405"/>
                            </a:cubicBezTo>
                            <a:cubicBezTo>
                              <a:pt x="609154" y="201750"/>
                              <a:pt x="716618" y="239184"/>
                              <a:pt x="760382" y="284245"/>
                            </a:cubicBezTo>
                            <a:cubicBezTo>
                              <a:pt x="802521" y="326156"/>
                              <a:pt x="652756" y="342193"/>
                              <a:pt x="576783" y="346967"/>
                            </a:cubicBezTo>
                            <a:cubicBezTo>
                              <a:pt x="572274" y="347415"/>
                              <a:pt x="560380" y="345981"/>
                              <a:pt x="554910" y="349127"/>
                            </a:cubicBezTo>
                            <a:cubicBezTo>
                              <a:pt x="560290" y="356035"/>
                              <a:pt x="562577" y="368147"/>
                              <a:pt x="564827" y="373470"/>
                            </a:cubicBezTo>
                            <a:cubicBezTo>
                              <a:pt x="568203" y="384382"/>
                              <a:pt x="568535" y="398178"/>
                              <a:pt x="567193" y="405643"/>
                            </a:cubicBezTo>
                            <a:cubicBezTo>
                              <a:pt x="565134" y="451098"/>
                              <a:pt x="476257" y="371953"/>
                              <a:pt x="454628" y="356883"/>
                            </a:cubicBezTo>
                            <a:cubicBezTo>
                              <a:pt x="451199" y="350727"/>
                              <a:pt x="443807" y="346704"/>
                              <a:pt x="440035" y="337580"/>
                            </a:cubicBezTo>
                            <a:cubicBezTo>
                              <a:pt x="437212" y="333579"/>
                              <a:pt x="438048" y="332683"/>
                              <a:pt x="436256" y="328510"/>
                            </a:cubicBezTo>
                            <a:cubicBezTo>
                              <a:pt x="434769" y="328426"/>
                              <a:pt x="433628" y="326597"/>
                              <a:pt x="431121" y="326142"/>
                            </a:cubicBezTo>
                            <a:cubicBezTo>
                              <a:pt x="429117" y="324527"/>
                              <a:pt x="428014" y="322443"/>
                              <a:pt x="425864" y="321315"/>
                            </a:cubicBezTo>
                            <a:cubicBezTo>
                              <a:pt x="419177" y="325164"/>
                              <a:pt x="403677" y="321685"/>
                              <a:pt x="396956" y="323678"/>
                            </a:cubicBezTo>
                            <a:cubicBezTo>
                              <a:pt x="209858" y="359452"/>
                              <a:pt x="52031" y="229707"/>
                              <a:pt x="0" y="18766"/>
                            </a:cubicBezTo>
                          </a:path>
                          <a:path w="766448" h="419124" stroke="0" extrusionOk="0">
                            <a:moveTo>
                              <a:pt x="81029" y="0"/>
                            </a:moveTo>
                            <a:cubicBezTo>
                              <a:pt x="97667" y="129604"/>
                              <a:pt x="216625" y="227750"/>
                              <a:pt x="365010" y="240172"/>
                            </a:cubicBezTo>
                            <a:cubicBezTo>
                              <a:pt x="375601" y="236845"/>
                              <a:pt x="385941" y="240122"/>
                              <a:pt x="395648" y="239106"/>
                            </a:cubicBezTo>
                            <a:cubicBezTo>
                              <a:pt x="396663" y="235821"/>
                              <a:pt x="399820" y="232049"/>
                              <a:pt x="400627" y="229830"/>
                            </a:cubicBezTo>
                            <a:cubicBezTo>
                              <a:pt x="432617" y="195743"/>
                              <a:pt x="494949" y="184087"/>
                              <a:pt x="561446" y="199405"/>
                            </a:cubicBezTo>
                            <a:cubicBezTo>
                              <a:pt x="631683" y="199720"/>
                              <a:pt x="725556" y="242183"/>
                              <a:pt x="760382" y="284245"/>
                            </a:cubicBezTo>
                            <a:cubicBezTo>
                              <a:pt x="809766" y="333752"/>
                              <a:pt x="666863" y="340748"/>
                              <a:pt x="576783" y="346967"/>
                            </a:cubicBezTo>
                            <a:cubicBezTo>
                              <a:pt x="571401" y="349136"/>
                              <a:pt x="562288" y="347072"/>
                              <a:pt x="554910" y="349127"/>
                            </a:cubicBezTo>
                            <a:cubicBezTo>
                              <a:pt x="559821" y="353043"/>
                              <a:pt x="558176" y="362045"/>
                              <a:pt x="564827" y="373470"/>
                            </a:cubicBezTo>
                            <a:cubicBezTo>
                              <a:pt x="567536" y="383292"/>
                              <a:pt x="569582" y="392544"/>
                              <a:pt x="567193" y="405643"/>
                            </a:cubicBezTo>
                            <a:cubicBezTo>
                              <a:pt x="553139" y="446968"/>
                              <a:pt x="472090" y="372870"/>
                              <a:pt x="454628" y="356883"/>
                            </a:cubicBezTo>
                            <a:cubicBezTo>
                              <a:pt x="449527" y="351335"/>
                              <a:pt x="444029" y="342547"/>
                              <a:pt x="440035" y="337580"/>
                            </a:cubicBezTo>
                            <a:cubicBezTo>
                              <a:pt x="438541" y="335620"/>
                              <a:pt x="437824" y="330141"/>
                              <a:pt x="436256" y="328510"/>
                            </a:cubicBezTo>
                            <a:cubicBezTo>
                              <a:pt x="433972" y="327960"/>
                              <a:pt x="433482" y="326757"/>
                              <a:pt x="431121" y="326142"/>
                            </a:cubicBezTo>
                            <a:cubicBezTo>
                              <a:pt x="429590" y="324860"/>
                              <a:pt x="428515" y="323328"/>
                              <a:pt x="425864" y="321315"/>
                            </a:cubicBezTo>
                            <a:cubicBezTo>
                              <a:pt x="419711" y="323435"/>
                              <a:pt x="403601" y="320949"/>
                              <a:pt x="396956" y="323678"/>
                            </a:cubicBezTo>
                            <a:cubicBezTo>
                              <a:pt x="236982" y="319067"/>
                              <a:pt x="48925" y="199785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96FA4EDA-B282-5FDB-0BFA-CE2C44810B78}"/>
                  </a:ext>
                </a:extLst>
              </p:cNvPr>
              <p:cNvSpPr/>
              <p:nvPr/>
            </p:nvSpPr>
            <p:spPr>
              <a:xfrm flipH="1">
                <a:off x="3937000" y="2656010"/>
                <a:ext cx="635752" cy="347654"/>
              </a:xfrm>
              <a:custGeom>
                <a:avLst/>
                <a:gdLst>
                  <a:gd name="connsiteX0" fmla="*/ 177172 w 1589115"/>
                  <a:gd name="connsiteY0" fmla="*/ 0 h 916414"/>
                  <a:gd name="connsiteX1" fmla="*/ 798097 w 1589115"/>
                  <a:gd name="connsiteY1" fmla="*/ 525136 h 916414"/>
                  <a:gd name="connsiteX2" fmla="*/ 865086 w 1589115"/>
                  <a:gd name="connsiteY2" fmla="*/ 522806 h 916414"/>
                  <a:gd name="connsiteX3" fmla="*/ 875972 w 1589115"/>
                  <a:gd name="connsiteY3" fmla="*/ 502524 h 916414"/>
                  <a:gd name="connsiteX4" fmla="*/ 1126003 w 1589115"/>
                  <a:gd name="connsiteY4" fmla="*/ 385199 h 916414"/>
                  <a:gd name="connsiteX5" fmla="*/ 1573678 w 1589115"/>
                  <a:gd name="connsiteY5" fmla="*/ 570703 h 916414"/>
                  <a:gd name="connsiteX6" fmla="*/ 1261139 w 1589115"/>
                  <a:gd name="connsiteY6" fmla="*/ 758643 h 916414"/>
                  <a:gd name="connsiteX7" fmla="*/ 1213313 w 1589115"/>
                  <a:gd name="connsiteY7" fmla="*/ 763366 h 916414"/>
                  <a:gd name="connsiteX8" fmla="*/ 1234996 w 1589115"/>
                  <a:gd name="connsiteY8" fmla="*/ 816593 h 916414"/>
                  <a:gd name="connsiteX9" fmla="*/ 1240170 w 1589115"/>
                  <a:gd name="connsiteY9" fmla="*/ 886938 h 916414"/>
                  <a:gd name="connsiteX10" fmla="*/ 994046 w 1589115"/>
                  <a:gd name="connsiteY10" fmla="*/ 780325 h 916414"/>
                  <a:gd name="connsiteX11" fmla="*/ 962139 w 1589115"/>
                  <a:gd name="connsiteY11" fmla="*/ 738120 h 916414"/>
                  <a:gd name="connsiteX12" fmla="*/ 953876 w 1589115"/>
                  <a:gd name="connsiteY12" fmla="*/ 718288 h 916414"/>
                  <a:gd name="connsiteX13" fmla="*/ 942647 w 1589115"/>
                  <a:gd name="connsiteY13" fmla="*/ 713111 h 916414"/>
                  <a:gd name="connsiteX14" fmla="*/ 931153 w 1589115"/>
                  <a:gd name="connsiteY14" fmla="*/ 702555 h 916414"/>
                  <a:gd name="connsiteX15" fmla="*/ 867946 w 1589115"/>
                  <a:gd name="connsiteY15" fmla="*/ 707723 h 916414"/>
                  <a:gd name="connsiteX16" fmla="*/ 0 w 1589115"/>
                  <a:gd name="connsiteY16" fmla="*/ 41032 h 916414"/>
                  <a:gd name="connsiteX0" fmla="*/ 177172 w 1649846"/>
                  <a:gd name="connsiteY0" fmla="*/ 0 h 916414"/>
                  <a:gd name="connsiteX1" fmla="*/ 798097 w 1649846"/>
                  <a:gd name="connsiteY1" fmla="*/ 525136 h 916414"/>
                  <a:gd name="connsiteX2" fmla="*/ 865086 w 1649846"/>
                  <a:gd name="connsiteY2" fmla="*/ 522806 h 916414"/>
                  <a:gd name="connsiteX3" fmla="*/ 875972 w 1649846"/>
                  <a:gd name="connsiteY3" fmla="*/ 502524 h 916414"/>
                  <a:gd name="connsiteX4" fmla="*/ 1126003 w 1649846"/>
                  <a:gd name="connsiteY4" fmla="*/ 385199 h 916414"/>
                  <a:gd name="connsiteX5" fmla="*/ 1637178 w 1649846"/>
                  <a:gd name="connsiteY5" fmla="*/ 570703 h 916414"/>
                  <a:gd name="connsiteX6" fmla="*/ 1261139 w 1649846"/>
                  <a:gd name="connsiteY6" fmla="*/ 758643 h 916414"/>
                  <a:gd name="connsiteX7" fmla="*/ 1213313 w 1649846"/>
                  <a:gd name="connsiteY7" fmla="*/ 763366 h 916414"/>
                  <a:gd name="connsiteX8" fmla="*/ 1234996 w 1649846"/>
                  <a:gd name="connsiteY8" fmla="*/ 816593 h 916414"/>
                  <a:gd name="connsiteX9" fmla="*/ 1240170 w 1649846"/>
                  <a:gd name="connsiteY9" fmla="*/ 886938 h 916414"/>
                  <a:gd name="connsiteX10" fmla="*/ 994046 w 1649846"/>
                  <a:gd name="connsiteY10" fmla="*/ 780325 h 916414"/>
                  <a:gd name="connsiteX11" fmla="*/ 962139 w 1649846"/>
                  <a:gd name="connsiteY11" fmla="*/ 738120 h 916414"/>
                  <a:gd name="connsiteX12" fmla="*/ 953876 w 1649846"/>
                  <a:gd name="connsiteY12" fmla="*/ 718288 h 916414"/>
                  <a:gd name="connsiteX13" fmla="*/ 942647 w 1649846"/>
                  <a:gd name="connsiteY13" fmla="*/ 713111 h 916414"/>
                  <a:gd name="connsiteX14" fmla="*/ 931153 w 1649846"/>
                  <a:gd name="connsiteY14" fmla="*/ 702555 h 916414"/>
                  <a:gd name="connsiteX15" fmla="*/ 867946 w 1649846"/>
                  <a:gd name="connsiteY15" fmla="*/ 707723 h 916414"/>
                  <a:gd name="connsiteX16" fmla="*/ 0 w 1649846"/>
                  <a:gd name="connsiteY16" fmla="*/ 41032 h 916414"/>
                  <a:gd name="connsiteX17" fmla="*/ 177172 w 1649846"/>
                  <a:gd name="connsiteY17" fmla="*/ 0 h 916414"/>
                  <a:gd name="connsiteX0" fmla="*/ 177172 w 1637284"/>
                  <a:gd name="connsiteY0" fmla="*/ 0 h 916414"/>
                  <a:gd name="connsiteX1" fmla="*/ 798097 w 1637284"/>
                  <a:gd name="connsiteY1" fmla="*/ 525136 h 916414"/>
                  <a:gd name="connsiteX2" fmla="*/ 865086 w 1637284"/>
                  <a:gd name="connsiteY2" fmla="*/ 522806 h 916414"/>
                  <a:gd name="connsiteX3" fmla="*/ 875972 w 1637284"/>
                  <a:gd name="connsiteY3" fmla="*/ 502524 h 916414"/>
                  <a:gd name="connsiteX4" fmla="*/ 1227603 w 1637284"/>
                  <a:gd name="connsiteY4" fmla="*/ 435999 h 916414"/>
                  <a:gd name="connsiteX5" fmla="*/ 1637178 w 1637284"/>
                  <a:gd name="connsiteY5" fmla="*/ 570703 h 916414"/>
                  <a:gd name="connsiteX6" fmla="*/ 1261139 w 1637284"/>
                  <a:gd name="connsiteY6" fmla="*/ 758643 h 916414"/>
                  <a:gd name="connsiteX7" fmla="*/ 1213313 w 1637284"/>
                  <a:gd name="connsiteY7" fmla="*/ 763366 h 916414"/>
                  <a:gd name="connsiteX8" fmla="*/ 1234996 w 1637284"/>
                  <a:gd name="connsiteY8" fmla="*/ 816593 h 916414"/>
                  <a:gd name="connsiteX9" fmla="*/ 1240170 w 1637284"/>
                  <a:gd name="connsiteY9" fmla="*/ 886938 h 916414"/>
                  <a:gd name="connsiteX10" fmla="*/ 994046 w 1637284"/>
                  <a:gd name="connsiteY10" fmla="*/ 780325 h 916414"/>
                  <a:gd name="connsiteX11" fmla="*/ 962139 w 1637284"/>
                  <a:gd name="connsiteY11" fmla="*/ 738120 h 916414"/>
                  <a:gd name="connsiteX12" fmla="*/ 953876 w 1637284"/>
                  <a:gd name="connsiteY12" fmla="*/ 718288 h 916414"/>
                  <a:gd name="connsiteX13" fmla="*/ 942647 w 1637284"/>
                  <a:gd name="connsiteY13" fmla="*/ 713111 h 916414"/>
                  <a:gd name="connsiteX14" fmla="*/ 931153 w 1637284"/>
                  <a:gd name="connsiteY14" fmla="*/ 702555 h 916414"/>
                  <a:gd name="connsiteX15" fmla="*/ 867946 w 1637284"/>
                  <a:gd name="connsiteY15" fmla="*/ 707723 h 916414"/>
                  <a:gd name="connsiteX16" fmla="*/ 0 w 1637284"/>
                  <a:gd name="connsiteY16" fmla="*/ 41032 h 916414"/>
                  <a:gd name="connsiteX17" fmla="*/ 177172 w 1637284"/>
                  <a:gd name="connsiteY17" fmla="*/ 0 h 916414"/>
                  <a:gd name="connsiteX0" fmla="*/ 177172 w 1651371"/>
                  <a:gd name="connsiteY0" fmla="*/ 0 h 916414"/>
                  <a:gd name="connsiteX1" fmla="*/ 798097 w 1651371"/>
                  <a:gd name="connsiteY1" fmla="*/ 525136 h 916414"/>
                  <a:gd name="connsiteX2" fmla="*/ 865086 w 1651371"/>
                  <a:gd name="connsiteY2" fmla="*/ 522806 h 916414"/>
                  <a:gd name="connsiteX3" fmla="*/ 875972 w 1651371"/>
                  <a:gd name="connsiteY3" fmla="*/ 502524 h 916414"/>
                  <a:gd name="connsiteX4" fmla="*/ 1227603 w 1651371"/>
                  <a:gd name="connsiteY4" fmla="*/ 435999 h 916414"/>
                  <a:gd name="connsiteX5" fmla="*/ 1637178 w 1651371"/>
                  <a:gd name="connsiteY5" fmla="*/ 570703 h 916414"/>
                  <a:gd name="connsiteX6" fmla="*/ 1261139 w 1651371"/>
                  <a:gd name="connsiteY6" fmla="*/ 758643 h 916414"/>
                  <a:gd name="connsiteX7" fmla="*/ 1213313 w 1651371"/>
                  <a:gd name="connsiteY7" fmla="*/ 763366 h 916414"/>
                  <a:gd name="connsiteX8" fmla="*/ 1234996 w 1651371"/>
                  <a:gd name="connsiteY8" fmla="*/ 816593 h 916414"/>
                  <a:gd name="connsiteX9" fmla="*/ 1240170 w 1651371"/>
                  <a:gd name="connsiteY9" fmla="*/ 886938 h 916414"/>
                  <a:gd name="connsiteX10" fmla="*/ 994046 w 1651371"/>
                  <a:gd name="connsiteY10" fmla="*/ 780325 h 916414"/>
                  <a:gd name="connsiteX11" fmla="*/ 962139 w 1651371"/>
                  <a:gd name="connsiteY11" fmla="*/ 738120 h 916414"/>
                  <a:gd name="connsiteX12" fmla="*/ 953876 w 1651371"/>
                  <a:gd name="connsiteY12" fmla="*/ 718288 h 916414"/>
                  <a:gd name="connsiteX13" fmla="*/ 942647 w 1651371"/>
                  <a:gd name="connsiteY13" fmla="*/ 713111 h 916414"/>
                  <a:gd name="connsiteX14" fmla="*/ 931153 w 1651371"/>
                  <a:gd name="connsiteY14" fmla="*/ 702555 h 916414"/>
                  <a:gd name="connsiteX15" fmla="*/ 867946 w 1651371"/>
                  <a:gd name="connsiteY15" fmla="*/ 707723 h 916414"/>
                  <a:gd name="connsiteX16" fmla="*/ 0 w 1651371"/>
                  <a:gd name="connsiteY16" fmla="*/ 41032 h 916414"/>
                  <a:gd name="connsiteX17" fmla="*/ 177172 w 1651371"/>
                  <a:gd name="connsiteY17" fmla="*/ 0 h 916414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  <a:gd name="connsiteX17" fmla="*/ 177172 w 1675840"/>
                  <a:gd name="connsiteY17" fmla="*/ 0 h 916414"/>
                  <a:gd name="connsiteX0" fmla="*/ 177172 w 1675840"/>
                  <a:gd name="connsiteY0" fmla="*/ 264473 h 1180887"/>
                  <a:gd name="connsiteX1" fmla="*/ 798097 w 1675840"/>
                  <a:gd name="connsiteY1" fmla="*/ 789609 h 1180887"/>
                  <a:gd name="connsiteX2" fmla="*/ 865086 w 1675840"/>
                  <a:gd name="connsiteY2" fmla="*/ 787279 h 1180887"/>
                  <a:gd name="connsiteX3" fmla="*/ 875972 w 1675840"/>
                  <a:gd name="connsiteY3" fmla="*/ 766997 h 1180887"/>
                  <a:gd name="connsiteX4" fmla="*/ 1227603 w 1675840"/>
                  <a:gd name="connsiteY4" fmla="*/ 700472 h 1180887"/>
                  <a:gd name="connsiteX5" fmla="*/ 1662578 w 1675840"/>
                  <a:gd name="connsiteY5" fmla="*/ 885976 h 1180887"/>
                  <a:gd name="connsiteX6" fmla="*/ 1261139 w 1675840"/>
                  <a:gd name="connsiteY6" fmla="*/ 1023116 h 1180887"/>
                  <a:gd name="connsiteX7" fmla="*/ 1213313 w 1675840"/>
                  <a:gd name="connsiteY7" fmla="*/ 1027839 h 1180887"/>
                  <a:gd name="connsiteX8" fmla="*/ 1234996 w 1675840"/>
                  <a:gd name="connsiteY8" fmla="*/ 1081066 h 1180887"/>
                  <a:gd name="connsiteX9" fmla="*/ 1240170 w 1675840"/>
                  <a:gd name="connsiteY9" fmla="*/ 1151411 h 1180887"/>
                  <a:gd name="connsiteX10" fmla="*/ 994046 w 1675840"/>
                  <a:gd name="connsiteY10" fmla="*/ 1044798 h 1180887"/>
                  <a:gd name="connsiteX11" fmla="*/ 962139 w 1675840"/>
                  <a:gd name="connsiteY11" fmla="*/ 1002593 h 1180887"/>
                  <a:gd name="connsiteX12" fmla="*/ 953876 w 1675840"/>
                  <a:gd name="connsiteY12" fmla="*/ 982761 h 1180887"/>
                  <a:gd name="connsiteX13" fmla="*/ 942647 w 1675840"/>
                  <a:gd name="connsiteY13" fmla="*/ 977584 h 1180887"/>
                  <a:gd name="connsiteX14" fmla="*/ 931153 w 1675840"/>
                  <a:gd name="connsiteY14" fmla="*/ 967028 h 1180887"/>
                  <a:gd name="connsiteX15" fmla="*/ 867946 w 1675840"/>
                  <a:gd name="connsiteY15" fmla="*/ 972196 h 1180887"/>
                  <a:gd name="connsiteX16" fmla="*/ 0 w 1675840"/>
                  <a:gd name="connsiteY16" fmla="*/ 305505 h 1180887"/>
                  <a:gd name="connsiteX17" fmla="*/ 105045 w 1675840"/>
                  <a:gd name="connsiteY17" fmla="*/ 0 h 1180887"/>
                  <a:gd name="connsiteX18" fmla="*/ 177172 w 1675840"/>
                  <a:gd name="connsiteY18" fmla="*/ 264473 h 1180887"/>
                  <a:gd name="connsiteX0" fmla="*/ 105045 w 1675840"/>
                  <a:gd name="connsiteY0" fmla="*/ 0 h 1180887"/>
                  <a:gd name="connsiteX1" fmla="*/ 177172 w 1675840"/>
                  <a:gd name="connsiteY1" fmla="*/ 264473 h 1180887"/>
                  <a:gd name="connsiteX2" fmla="*/ 798097 w 1675840"/>
                  <a:gd name="connsiteY2" fmla="*/ 789609 h 1180887"/>
                  <a:gd name="connsiteX3" fmla="*/ 865086 w 1675840"/>
                  <a:gd name="connsiteY3" fmla="*/ 787279 h 1180887"/>
                  <a:gd name="connsiteX4" fmla="*/ 875972 w 1675840"/>
                  <a:gd name="connsiteY4" fmla="*/ 766997 h 1180887"/>
                  <a:gd name="connsiteX5" fmla="*/ 1227603 w 1675840"/>
                  <a:gd name="connsiteY5" fmla="*/ 700472 h 1180887"/>
                  <a:gd name="connsiteX6" fmla="*/ 1662578 w 1675840"/>
                  <a:gd name="connsiteY6" fmla="*/ 885976 h 1180887"/>
                  <a:gd name="connsiteX7" fmla="*/ 1261139 w 1675840"/>
                  <a:gd name="connsiteY7" fmla="*/ 1023116 h 1180887"/>
                  <a:gd name="connsiteX8" fmla="*/ 1213313 w 1675840"/>
                  <a:gd name="connsiteY8" fmla="*/ 1027839 h 1180887"/>
                  <a:gd name="connsiteX9" fmla="*/ 1234996 w 1675840"/>
                  <a:gd name="connsiteY9" fmla="*/ 1081066 h 1180887"/>
                  <a:gd name="connsiteX10" fmla="*/ 1240170 w 1675840"/>
                  <a:gd name="connsiteY10" fmla="*/ 1151411 h 1180887"/>
                  <a:gd name="connsiteX11" fmla="*/ 994046 w 1675840"/>
                  <a:gd name="connsiteY11" fmla="*/ 1044798 h 1180887"/>
                  <a:gd name="connsiteX12" fmla="*/ 962139 w 1675840"/>
                  <a:gd name="connsiteY12" fmla="*/ 1002593 h 1180887"/>
                  <a:gd name="connsiteX13" fmla="*/ 953876 w 1675840"/>
                  <a:gd name="connsiteY13" fmla="*/ 982761 h 1180887"/>
                  <a:gd name="connsiteX14" fmla="*/ 942647 w 1675840"/>
                  <a:gd name="connsiteY14" fmla="*/ 977584 h 1180887"/>
                  <a:gd name="connsiteX15" fmla="*/ 931153 w 1675840"/>
                  <a:gd name="connsiteY15" fmla="*/ 967028 h 1180887"/>
                  <a:gd name="connsiteX16" fmla="*/ 867946 w 1675840"/>
                  <a:gd name="connsiteY16" fmla="*/ 972196 h 1180887"/>
                  <a:gd name="connsiteX17" fmla="*/ 0 w 1675840"/>
                  <a:gd name="connsiteY17" fmla="*/ 305505 h 1180887"/>
                  <a:gd name="connsiteX18" fmla="*/ 196485 w 1675840"/>
                  <a:gd name="connsiteY18" fmla="*/ 91440 h 1180887"/>
                  <a:gd name="connsiteX0" fmla="*/ 177172 w 1675840"/>
                  <a:gd name="connsiteY0" fmla="*/ 188996 h 1105410"/>
                  <a:gd name="connsiteX1" fmla="*/ 798097 w 1675840"/>
                  <a:gd name="connsiteY1" fmla="*/ 714132 h 1105410"/>
                  <a:gd name="connsiteX2" fmla="*/ 865086 w 1675840"/>
                  <a:gd name="connsiteY2" fmla="*/ 711802 h 1105410"/>
                  <a:gd name="connsiteX3" fmla="*/ 875972 w 1675840"/>
                  <a:gd name="connsiteY3" fmla="*/ 691520 h 1105410"/>
                  <a:gd name="connsiteX4" fmla="*/ 1227603 w 1675840"/>
                  <a:gd name="connsiteY4" fmla="*/ 624995 h 1105410"/>
                  <a:gd name="connsiteX5" fmla="*/ 1662578 w 1675840"/>
                  <a:gd name="connsiteY5" fmla="*/ 810499 h 1105410"/>
                  <a:gd name="connsiteX6" fmla="*/ 1261139 w 1675840"/>
                  <a:gd name="connsiteY6" fmla="*/ 947639 h 1105410"/>
                  <a:gd name="connsiteX7" fmla="*/ 1213313 w 1675840"/>
                  <a:gd name="connsiteY7" fmla="*/ 952362 h 1105410"/>
                  <a:gd name="connsiteX8" fmla="*/ 1234996 w 1675840"/>
                  <a:gd name="connsiteY8" fmla="*/ 1005589 h 1105410"/>
                  <a:gd name="connsiteX9" fmla="*/ 1240170 w 1675840"/>
                  <a:gd name="connsiteY9" fmla="*/ 1075934 h 1105410"/>
                  <a:gd name="connsiteX10" fmla="*/ 994046 w 1675840"/>
                  <a:gd name="connsiteY10" fmla="*/ 969321 h 1105410"/>
                  <a:gd name="connsiteX11" fmla="*/ 962139 w 1675840"/>
                  <a:gd name="connsiteY11" fmla="*/ 927116 h 1105410"/>
                  <a:gd name="connsiteX12" fmla="*/ 953876 w 1675840"/>
                  <a:gd name="connsiteY12" fmla="*/ 907284 h 1105410"/>
                  <a:gd name="connsiteX13" fmla="*/ 942647 w 1675840"/>
                  <a:gd name="connsiteY13" fmla="*/ 902107 h 1105410"/>
                  <a:gd name="connsiteX14" fmla="*/ 931153 w 1675840"/>
                  <a:gd name="connsiteY14" fmla="*/ 891551 h 1105410"/>
                  <a:gd name="connsiteX15" fmla="*/ 867946 w 1675840"/>
                  <a:gd name="connsiteY15" fmla="*/ 896719 h 1105410"/>
                  <a:gd name="connsiteX16" fmla="*/ 0 w 1675840"/>
                  <a:gd name="connsiteY16" fmla="*/ 230028 h 1105410"/>
                  <a:gd name="connsiteX17" fmla="*/ 196485 w 1675840"/>
                  <a:gd name="connsiteY17" fmla="*/ 15963 h 1105410"/>
                  <a:gd name="connsiteX0" fmla="*/ 177172 w 1675840"/>
                  <a:gd name="connsiteY0" fmla="*/ 0 h 916414"/>
                  <a:gd name="connsiteX1" fmla="*/ 798097 w 1675840"/>
                  <a:gd name="connsiteY1" fmla="*/ 525136 h 916414"/>
                  <a:gd name="connsiteX2" fmla="*/ 865086 w 1675840"/>
                  <a:gd name="connsiteY2" fmla="*/ 522806 h 916414"/>
                  <a:gd name="connsiteX3" fmla="*/ 875972 w 1675840"/>
                  <a:gd name="connsiteY3" fmla="*/ 502524 h 916414"/>
                  <a:gd name="connsiteX4" fmla="*/ 1227603 w 1675840"/>
                  <a:gd name="connsiteY4" fmla="*/ 435999 h 916414"/>
                  <a:gd name="connsiteX5" fmla="*/ 1662578 w 1675840"/>
                  <a:gd name="connsiteY5" fmla="*/ 621503 h 916414"/>
                  <a:gd name="connsiteX6" fmla="*/ 1261139 w 1675840"/>
                  <a:gd name="connsiteY6" fmla="*/ 758643 h 916414"/>
                  <a:gd name="connsiteX7" fmla="*/ 1213313 w 1675840"/>
                  <a:gd name="connsiteY7" fmla="*/ 763366 h 916414"/>
                  <a:gd name="connsiteX8" fmla="*/ 1234996 w 1675840"/>
                  <a:gd name="connsiteY8" fmla="*/ 816593 h 916414"/>
                  <a:gd name="connsiteX9" fmla="*/ 1240170 w 1675840"/>
                  <a:gd name="connsiteY9" fmla="*/ 886938 h 916414"/>
                  <a:gd name="connsiteX10" fmla="*/ 994046 w 1675840"/>
                  <a:gd name="connsiteY10" fmla="*/ 780325 h 916414"/>
                  <a:gd name="connsiteX11" fmla="*/ 962139 w 1675840"/>
                  <a:gd name="connsiteY11" fmla="*/ 738120 h 916414"/>
                  <a:gd name="connsiteX12" fmla="*/ 953876 w 1675840"/>
                  <a:gd name="connsiteY12" fmla="*/ 718288 h 916414"/>
                  <a:gd name="connsiteX13" fmla="*/ 942647 w 1675840"/>
                  <a:gd name="connsiteY13" fmla="*/ 713111 h 916414"/>
                  <a:gd name="connsiteX14" fmla="*/ 931153 w 1675840"/>
                  <a:gd name="connsiteY14" fmla="*/ 702555 h 916414"/>
                  <a:gd name="connsiteX15" fmla="*/ 867946 w 1675840"/>
                  <a:gd name="connsiteY15" fmla="*/ 707723 h 916414"/>
                  <a:gd name="connsiteX16" fmla="*/ 0 w 1675840"/>
                  <a:gd name="connsiteY16" fmla="*/ 41032 h 91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75840" h="916414">
                    <a:moveTo>
                      <a:pt x="177172" y="0"/>
                    </a:moveTo>
                    <a:cubicBezTo>
                      <a:pt x="246145" y="297827"/>
                      <a:pt x="502872" y="507440"/>
                      <a:pt x="798097" y="525136"/>
                    </a:cubicBezTo>
                    <a:lnTo>
                      <a:pt x="865086" y="522806"/>
                    </a:lnTo>
                    <a:lnTo>
                      <a:pt x="875972" y="502524"/>
                    </a:lnTo>
                    <a:cubicBezTo>
                      <a:pt x="925383" y="433913"/>
                      <a:pt x="1096502" y="416169"/>
                      <a:pt x="1227603" y="435999"/>
                    </a:cubicBezTo>
                    <a:cubicBezTo>
                      <a:pt x="1358704" y="455829"/>
                      <a:pt x="1580789" y="516929"/>
                      <a:pt x="1662578" y="621503"/>
                    </a:cubicBezTo>
                    <a:cubicBezTo>
                      <a:pt x="1744367" y="726077"/>
                      <a:pt x="1427826" y="738001"/>
                      <a:pt x="1261139" y="758643"/>
                    </a:cubicBezTo>
                    <a:lnTo>
                      <a:pt x="1213313" y="763366"/>
                    </a:lnTo>
                    <a:lnTo>
                      <a:pt x="1234996" y="816593"/>
                    </a:lnTo>
                    <a:cubicBezTo>
                      <a:pt x="1241062" y="839921"/>
                      <a:pt x="1243397" y="863697"/>
                      <a:pt x="1240170" y="886938"/>
                    </a:cubicBezTo>
                    <a:cubicBezTo>
                      <a:pt x="1227263" y="979899"/>
                      <a:pt x="1041950" y="827485"/>
                      <a:pt x="994046" y="780325"/>
                    </a:cubicBezTo>
                    <a:cubicBezTo>
                      <a:pt x="982070" y="768535"/>
                      <a:pt x="971170" y="753949"/>
                      <a:pt x="962139" y="738120"/>
                    </a:cubicBezTo>
                    <a:lnTo>
                      <a:pt x="953876" y="718288"/>
                    </a:lnTo>
                    <a:lnTo>
                      <a:pt x="942647" y="713111"/>
                    </a:lnTo>
                    <a:lnTo>
                      <a:pt x="931153" y="702555"/>
                    </a:lnTo>
                    <a:lnTo>
                      <a:pt x="867946" y="707723"/>
                    </a:lnTo>
                    <a:cubicBezTo>
                      <a:pt x="460557" y="721643"/>
                      <a:pt x="93674" y="445519"/>
                      <a:pt x="0" y="4103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479269771">
                      <a:custGeom>
                        <a:avLst/>
                        <a:gdLst>
                          <a:gd name="connsiteX0" fmla="*/ 81029 w 766448"/>
                          <a:gd name="connsiteY0" fmla="*/ 0 h 419124"/>
                          <a:gd name="connsiteX1" fmla="*/ 365010 w 766448"/>
                          <a:gd name="connsiteY1" fmla="*/ 240172 h 419124"/>
                          <a:gd name="connsiteX2" fmla="*/ 395648 w 766448"/>
                          <a:gd name="connsiteY2" fmla="*/ 239106 h 419124"/>
                          <a:gd name="connsiteX3" fmla="*/ 400627 w 766448"/>
                          <a:gd name="connsiteY3" fmla="*/ 229830 h 419124"/>
                          <a:gd name="connsiteX4" fmla="*/ 561446 w 766448"/>
                          <a:gd name="connsiteY4" fmla="*/ 199405 h 419124"/>
                          <a:gd name="connsiteX5" fmla="*/ 760382 w 766448"/>
                          <a:gd name="connsiteY5" fmla="*/ 284245 h 419124"/>
                          <a:gd name="connsiteX6" fmla="*/ 576783 w 766448"/>
                          <a:gd name="connsiteY6" fmla="*/ 346967 h 419124"/>
                          <a:gd name="connsiteX7" fmla="*/ 554910 w 766448"/>
                          <a:gd name="connsiteY7" fmla="*/ 349127 h 419124"/>
                          <a:gd name="connsiteX8" fmla="*/ 564827 w 766448"/>
                          <a:gd name="connsiteY8" fmla="*/ 373470 h 419124"/>
                          <a:gd name="connsiteX9" fmla="*/ 567193 w 766448"/>
                          <a:gd name="connsiteY9" fmla="*/ 405643 h 419124"/>
                          <a:gd name="connsiteX10" fmla="*/ 454628 w 766448"/>
                          <a:gd name="connsiteY10" fmla="*/ 356883 h 419124"/>
                          <a:gd name="connsiteX11" fmla="*/ 440035 w 766448"/>
                          <a:gd name="connsiteY11" fmla="*/ 337580 h 419124"/>
                          <a:gd name="connsiteX12" fmla="*/ 436256 w 766448"/>
                          <a:gd name="connsiteY12" fmla="*/ 328510 h 419124"/>
                          <a:gd name="connsiteX13" fmla="*/ 431121 w 766448"/>
                          <a:gd name="connsiteY13" fmla="*/ 326142 h 419124"/>
                          <a:gd name="connsiteX14" fmla="*/ 425864 w 766448"/>
                          <a:gd name="connsiteY14" fmla="*/ 321315 h 419124"/>
                          <a:gd name="connsiteX15" fmla="*/ 396956 w 766448"/>
                          <a:gd name="connsiteY15" fmla="*/ 323678 h 419124"/>
                          <a:gd name="connsiteX16" fmla="*/ 0 w 766448"/>
                          <a:gd name="connsiteY16" fmla="*/ 18766 h 419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766448" h="419124" fill="none" extrusionOk="0">
                            <a:moveTo>
                              <a:pt x="81029" y="0"/>
                            </a:moveTo>
                            <a:cubicBezTo>
                              <a:pt x="105753" y="164197"/>
                              <a:pt x="250567" y="229529"/>
                              <a:pt x="365010" y="240172"/>
                            </a:cubicBezTo>
                            <a:cubicBezTo>
                              <a:pt x="377315" y="239543"/>
                              <a:pt x="388433" y="241976"/>
                              <a:pt x="395648" y="239106"/>
                            </a:cubicBezTo>
                            <a:cubicBezTo>
                              <a:pt x="396220" y="235379"/>
                              <a:pt x="398923" y="233809"/>
                              <a:pt x="400627" y="229830"/>
                            </a:cubicBezTo>
                            <a:cubicBezTo>
                              <a:pt x="425207" y="192517"/>
                              <a:pt x="492141" y="199120"/>
                              <a:pt x="561446" y="199405"/>
                            </a:cubicBezTo>
                            <a:cubicBezTo>
                              <a:pt x="633651" y="202921"/>
                              <a:pt x="717031" y="251361"/>
                              <a:pt x="760382" y="284245"/>
                            </a:cubicBezTo>
                            <a:cubicBezTo>
                              <a:pt x="786389" y="347356"/>
                              <a:pt x="665633" y="341276"/>
                              <a:pt x="576783" y="346967"/>
                            </a:cubicBezTo>
                            <a:cubicBezTo>
                              <a:pt x="568978" y="349356"/>
                              <a:pt x="559381" y="347459"/>
                              <a:pt x="554910" y="349127"/>
                            </a:cubicBezTo>
                            <a:cubicBezTo>
                              <a:pt x="559469" y="353384"/>
                              <a:pt x="558595" y="362196"/>
                              <a:pt x="564827" y="373470"/>
                            </a:cubicBezTo>
                            <a:cubicBezTo>
                              <a:pt x="564905" y="385535"/>
                              <a:pt x="568774" y="395235"/>
                              <a:pt x="567193" y="405643"/>
                            </a:cubicBezTo>
                            <a:cubicBezTo>
                              <a:pt x="564570" y="455884"/>
                              <a:pt x="478677" y="381833"/>
                              <a:pt x="454628" y="356883"/>
                            </a:cubicBezTo>
                            <a:cubicBezTo>
                              <a:pt x="448798" y="350949"/>
                              <a:pt x="444502" y="345661"/>
                              <a:pt x="440035" y="337580"/>
                            </a:cubicBezTo>
                            <a:cubicBezTo>
                              <a:pt x="437986" y="333846"/>
                              <a:pt x="438275" y="332565"/>
                              <a:pt x="436256" y="328510"/>
                            </a:cubicBezTo>
                            <a:cubicBezTo>
                              <a:pt x="433673" y="327865"/>
                              <a:pt x="432424" y="326105"/>
                              <a:pt x="431121" y="326142"/>
                            </a:cubicBezTo>
                            <a:cubicBezTo>
                              <a:pt x="429099" y="324774"/>
                              <a:pt x="427752" y="322156"/>
                              <a:pt x="425864" y="321315"/>
                            </a:cubicBezTo>
                            <a:cubicBezTo>
                              <a:pt x="420037" y="322296"/>
                              <a:pt x="410431" y="320497"/>
                              <a:pt x="396956" y="323678"/>
                            </a:cubicBezTo>
                            <a:cubicBezTo>
                              <a:pt x="207999" y="367528"/>
                              <a:pt x="-10029" y="198789"/>
                              <a:pt x="0" y="18766"/>
                            </a:cubicBezTo>
                          </a:path>
                          <a:path w="766448" h="419124" stroke="0" extrusionOk="0">
                            <a:moveTo>
                              <a:pt x="81029" y="0"/>
                            </a:moveTo>
                            <a:cubicBezTo>
                              <a:pt x="99580" y="98316"/>
                              <a:pt x="217258" y="218343"/>
                              <a:pt x="365010" y="240172"/>
                            </a:cubicBezTo>
                            <a:cubicBezTo>
                              <a:pt x="372741" y="237422"/>
                              <a:pt x="386491" y="242088"/>
                              <a:pt x="395648" y="239106"/>
                            </a:cubicBezTo>
                            <a:cubicBezTo>
                              <a:pt x="397935" y="234742"/>
                              <a:pt x="398588" y="233940"/>
                              <a:pt x="400627" y="229830"/>
                            </a:cubicBezTo>
                            <a:cubicBezTo>
                              <a:pt x="421344" y="198132"/>
                              <a:pt x="495275" y="177820"/>
                              <a:pt x="561446" y="199405"/>
                            </a:cubicBezTo>
                            <a:cubicBezTo>
                              <a:pt x="630448" y="215674"/>
                              <a:pt x="709824" y="248063"/>
                              <a:pt x="760382" y="284245"/>
                            </a:cubicBezTo>
                            <a:cubicBezTo>
                              <a:pt x="799167" y="330786"/>
                              <a:pt x="655529" y="335640"/>
                              <a:pt x="576783" y="346967"/>
                            </a:cubicBezTo>
                            <a:cubicBezTo>
                              <a:pt x="568978" y="348923"/>
                              <a:pt x="565649" y="346202"/>
                              <a:pt x="554910" y="349127"/>
                            </a:cubicBezTo>
                            <a:cubicBezTo>
                              <a:pt x="558308" y="355155"/>
                              <a:pt x="558883" y="366506"/>
                              <a:pt x="564827" y="373470"/>
                            </a:cubicBezTo>
                            <a:cubicBezTo>
                              <a:pt x="565393" y="382594"/>
                              <a:pt x="569407" y="394429"/>
                              <a:pt x="567193" y="405643"/>
                            </a:cubicBezTo>
                            <a:cubicBezTo>
                              <a:pt x="562580" y="448916"/>
                              <a:pt x="475117" y="381499"/>
                              <a:pt x="454628" y="356883"/>
                            </a:cubicBezTo>
                            <a:cubicBezTo>
                              <a:pt x="448040" y="351514"/>
                              <a:pt x="444548" y="345164"/>
                              <a:pt x="440035" y="337580"/>
                            </a:cubicBezTo>
                            <a:cubicBezTo>
                              <a:pt x="437865" y="334292"/>
                              <a:pt x="438644" y="332548"/>
                              <a:pt x="436256" y="328510"/>
                            </a:cubicBezTo>
                            <a:cubicBezTo>
                              <a:pt x="433436" y="327931"/>
                              <a:pt x="433340" y="326478"/>
                              <a:pt x="431121" y="326142"/>
                            </a:cubicBezTo>
                            <a:cubicBezTo>
                              <a:pt x="429463" y="325751"/>
                              <a:pt x="428329" y="322711"/>
                              <a:pt x="425864" y="321315"/>
                            </a:cubicBezTo>
                            <a:cubicBezTo>
                              <a:pt x="412395" y="324811"/>
                              <a:pt x="408619" y="320255"/>
                              <a:pt x="396956" y="323678"/>
                            </a:cubicBezTo>
                            <a:cubicBezTo>
                              <a:pt x="187528" y="283355"/>
                              <a:pt x="54432" y="189462"/>
                              <a:pt x="0" y="18766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ED2270F1-DE44-D13B-BB5D-2BB01549FC43}"/>
                  </a:ext>
                </a:extLst>
              </p:cNvPr>
              <p:cNvSpPr/>
              <p:nvPr/>
            </p:nvSpPr>
            <p:spPr>
              <a:xfrm rot="21017509">
                <a:off x="4576110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3990212148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4038" y="82101"/>
                              <a:pt x="56174" y="2839"/>
                              <a:pt x="107562" y="0"/>
                            </a:cubicBezTo>
                            <a:cubicBezTo>
                              <a:pt x="173086" y="28889"/>
                              <a:pt x="217266" y="83505"/>
                              <a:pt x="215124" y="194441"/>
                            </a:cubicBezTo>
                            <a:cubicBezTo>
                              <a:pt x="209864" y="290008"/>
                              <a:pt x="172557" y="383678"/>
                              <a:pt x="107562" y="388882"/>
                            </a:cubicBezTo>
                            <a:cubicBezTo>
                              <a:pt x="34576" y="378408"/>
                              <a:pt x="-5163" y="295148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-12761" y="95673"/>
                              <a:pt x="54853" y="4872"/>
                              <a:pt x="107562" y="0"/>
                            </a:cubicBezTo>
                            <a:cubicBezTo>
                              <a:pt x="152461" y="263"/>
                              <a:pt x="224148" y="92299"/>
                              <a:pt x="215124" y="194441"/>
                            </a:cubicBezTo>
                            <a:cubicBezTo>
                              <a:pt x="221173" y="300361"/>
                              <a:pt x="154117" y="389617"/>
                              <a:pt x="107562" y="388882"/>
                            </a:cubicBezTo>
                            <a:cubicBezTo>
                              <a:pt x="26038" y="369387"/>
                              <a:pt x="5204" y="276207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88B0F052-FBD0-CF62-DCCC-DF58C7AD67E7}"/>
                  </a:ext>
                </a:extLst>
              </p:cNvPr>
              <p:cNvSpPr/>
              <p:nvPr/>
            </p:nvSpPr>
            <p:spPr>
              <a:xfrm rot="900000">
                <a:off x="5233755" y="2780698"/>
                <a:ext cx="178440" cy="32256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20984052">
                      <a:custGeom>
                        <a:avLst/>
                        <a:gdLst>
                          <a:gd name="connsiteX0" fmla="*/ 0 w 215123"/>
                          <a:gd name="connsiteY0" fmla="*/ 194441 h 388882"/>
                          <a:gd name="connsiteX1" fmla="*/ 107562 w 215123"/>
                          <a:gd name="connsiteY1" fmla="*/ 0 h 388882"/>
                          <a:gd name="connsiteX2" fmla="*/ 215124 w 215123"/>
                          <a:gd name="connsiteY2" fmla="*/ 194441 h 388882"/>
                          <a:gd name="connsiteX3" fmla="*/ 107562 w 215123"/>
                          <a:gd name="connsiteY3" fmla="*/ 388882 h 388882"/>
                          <a:gd name="connsiteX4" fmla="*/ 0 w 215123"/>
                          <a:gd name="connsiteY4" fmla="*/ 194441 h 3888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5123" h="388882" fill="none" extrusionOk="0">
                            <a:moveTo>
                              <a:pt x="0" y="194441"/>
                            </a:moveTo>
                            <a:cubicBezTo>
                              <a:pt x="-729" y="85691"/>
                              <a:pt x="43915" y="-2882"/>
                              <a:pt x="107562" y="0"/>
                            </a:cubicBezTo>
                            <a:cubicBezTo>
                              <a:pt x="159119" y="-10423"/>
                              <a:pt x="194329" y="107801"/>
                              <a:pt x="215124" y="194441"/>
                            </a:cubicBezTo>
                            <a:cubicBezTo>
                              <a:pt x="211830" y="301611"/>
                              <a:pt x="157841" y="380330"/>
                              <a:pt x="107562" y="388882"/>
                            </a:cubicBezTo>
                            <a:cubicBezTo>
                              <a:pt x="62014" y="411103"/>
                              <a:pt x="6795" y="281419"/>
                              <a:pt x="0" y="194441"/>
                            </a:cubicBezTo>
                            <a:close/>
                          </a:path>
                          <a:path w="215123" h="388882" stroke="0" extrusionOk="0">
                            <a:moveTo>
                              <a:pt x="0" y="194441"/>
                            </a:moveTo>
                            <a:cubicBezTo>
                              <a:pt x="9988" y="75892"/>
                              <a:pt x="50872" y="-15788"/>
                              <a:pt x="107562" y="0"/>
                            </a:cubicBezTo>
                            <a:cubicBezTo>
                              <a:pt x="181401" y="11748"/>
                              <a:pt x="212879" y="82719"/>
                              <a:pt x="215124" y="194441"/>
                            </a:cubicBezTo>
                            <a:cubicBezTo>
                              <a:pt x="229951" y="292860"/>
                              <a:pt x="172154" y="386299"/>
                              <a:pt x="107562" y="388882"/>
                            </a:cubicBezTo>
                            <a:cubicBezTo>
                              <a:pt x="40705" y="368299"/>
                              <a:pt x="4242" y="321706"/>
                              <a:pt x="0" y="19444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017F18DC-C94E-C5B8-A68F-4DC8ACE5139D}"/>
                  </a:ext>
                </a:extLst>
              </p:cNvPr>
              <p:cNvSpPr/>
              <p:nvPr/>
            </p:nvSpPr>
            <p:spPr>
              <a:xfrm>
                <a:off x="4740529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669272979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-573" y="17799"/>
                              <a:pt x="27637" y="-2329"/>
                              <a:pt x="46467" y="0"/>
                            </a:cubicBezTo>
                            <a:cubicBezTo>
                              <a:pt x="68419" y="4514"/>
                              <a:pt x="90619" y="20065"/>
                              <a:pt x="92934" y="46433"/>
                            </a:cubicBezTo>
                            <a:cubicBezTo>
                              <a:pt x="94904" y="66772"/>
                              <a:pt x="68717" y="91354"/>
                              <a:pt x="46467" y="92866"/>
                            </a:cubicBezTo>
                            <a:cubicBezTo>
                              <a:pt x="16973" y="99386"/>
                              <a:pt x="1727" y="69522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6148" y="25144"/>
                              <a:pt x="21888" y="-1151"/>
                              <a:pt x="46467" y="0"/>
                            </a:cubicBezTo>
                            <a:cubicBezTo>
                              <a:pt x="67951" y="-3308"/>
                              <a:pt x="98875" y="19403"/>
                              <a:pt x="92934" y="46433"/>
                            </a:cubicBezTo>
                            <a:cubicBezTo>
                              <a:pt x="91464" y="70908"/>
                              <a:pt x="68391" y="95419"/>
                              <a:pt x="46467" y="92866"/>
                            </a:cubicBezTo>
                            <a:cubicBezTo>
                              <a:pt x="22926" y="92653"/>
                              <a:pt x="4554" y="73620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6AC8C469-7D6E-C3DC-A09B-1F8CD47B013F}"/>
                  </a:ext>
                </a:extLst>
              </p:cNvPr>
              <p:cNvSpPr/>
              <p:nvPr/>
            </p:nvSpPr>
            <p:spPr>
              <a:xfrm>
                <a:off x="5174141" y="2553321"/>
                <a:ext cx="77087" cy="7703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138693367">
                      <a:custGeom>
                        <a:avLst/>
                        <a:gdLst>
                          <a:gd name="connsiteX0" fmla="*/ 0 w 92934"/>
                          <a:gd name="connsiteY0" fmla="*/ 46433 h 92866"/>
                          <a:gd name="connsiteX1" fmla="*/ 46467 w 92934"/>
                          <a:gd name="connsiteY1" fmla="*/ 0 h 92866"/>
                          <a:gd name="connsiteX2" fmla="*/ 92934 w 92934"/>
                          <a:gd name="connsiteY2" fmla="*/ 46433 h 92866"/>
                          <a:gd name="connsiteX3" fmla="*/ 46467 w 92934"/>
                          <a:gd name="connsiteY3" fmla="*/ 92866 h 92866"/>
                          <a:gd name="connsiteX4" fmla="*/ 0 w 92934"/>
                          <a:gd name="connsiteY4" fmla="*/ 46433 h 928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2934" h="92866" fill="none" extrusionOk="0">
                            <a:moveTo>
                              <a:pt x="0" y="46433"/>
                            </a:moveTo>
                            <a:cubicBezTo>
                              <a:pt x="-1683" y="22224"/>
                              <a:pt x="22660" y="2281"/>
                              <a:pt x="46467" y="0"/>
                            </a:cubicBezTo>
                            <a:cubicBezTo>
                              <a:pt x="74184" y="4459"/>
                              <a:pt x="93580" y="19970"/>
                              <a:pt x="92934" y="46433"/>
                            </a:cubicBezTo>
                            <a:cubicBezTo>
                              <a:pt x="92283" y="75296"/>
                              <a:pt x="73953" y="98276"/>
                              <a:pt x="46467" y="92866"/>
                            </a:cubicBezTo>
                            <a:cubicBezTo>
                              <a:pt x="25919" y="88456"/>
                              <a:pt x="-5741" y="75110"/>
                              <a:pt x="0" y="46433"/>
                            </a:cubicBezTo>
                            <a:close/>
                          </a:path>
                          <a:path w="92934" h="92866" stroke="0" extrusionOk="0">
                            <a:moveTo>
                              <a:pt x="0" y="46433"/>
                            </a:moveTo>
                            <a:cubicBezTo>
                              <a:pt x="-2408" y="21331"/>
                              <a:pt x="20248" y="5252"/>
                              <a:pt x="46467" y="0"/>
                            </a:cubicBezTo>
                            <a:cubicBezTo>
                              <a:pt x="70486" y="-1171"/>
                              <a:pt x="91417" y="20536"/>
                              <a:pt x="92934" y="46433"/>
                            </a:cubicBezTo>
                            <a:cubicBezTo>
                              <a:pt x="93317" y="74439"/>
                              <a:pt x="73100" y="98197"/>
                              <a:pt x="46467" y="92866"/>
                            </a:cubicBezTo>
                            <a:cubicBezTo>
                              <a:pt x="24422" y="95012"/>
                              <a:pt x="816" y="71743"/>
                              <a:pt x="0" y="4643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BA2BB06D-2301-6FCB-9AAA-F7F8ECAC1005}"/>
                </a:ext>
              </a:extLst>
            </p:cNvPr>
            <p:cNvGrpSpPr/>
            <p:nvPr/>
          </p:nvGrpSpPr>
          <p:grpSpPr>
            <a:xfrm>
              <a:off x="7828300" y="4401346"/>
              <a:ext cx="295446" cy="258013"/>
              <a:chOff x="-19104" y="1540163"/>
              <a:chExt cx="1210422" cy="920866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2E287601-77C7-DB37-8902-F84FCF1AFB81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A346CE2A-88AD-E21D-FFE5-B8205E7C1E62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月 236">
                <a:extLst>
                  <a:ext uri="{FF2B5EF4-FFF2-40B4-BE49-F238E27FC236}">
                    <a16:creationId xmlns:a16="http://schemas.microsoft.com/office/drawing/2014/main" id="{58A9D641-F60A-2524-11A7-2BA8DE756626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月 237">
                <a:extLst>
                  <a:ext uri="{FF2B5EF4-FFF2-40B4-BE49-F238E27FC236}">
                    <a16:creationId xmlns:a16="http://schemas.microsoft.com/office/drawing/2014/main" id="{D6ED823A-3847-21A1-628D-CA0BEA12CA09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F3ACB827-C071-9D44-98EC-60D7EF1F4202}"/>
                </a:ext>
              </a:extLst>
            </p:cNvPr>
            <p:cNvGrpSpPr/>
            <p:nvPr/>
          </p:nvGrpSpPr>
          <p:grpSpPr>
            <a:xfrm>
              <a:off x="7585020" y="4423320"/>
              <a:ext cx="295446" cy="258013"/>
              <a:chOff x="-19104" y="1540163"/>
              <a:chExt cx="1210422" cy="920866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78C6DE7-E214-EE15-38A2-C1AF0B4250DC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26E77132-2719-95C9-14E7-79F7C4760789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月 241">
                <a:extLst>
                  <a:ext uri="{FF2B5EF4-FFF2-40B4-BE49-F238E27FC236}">
                    <a16:creationId xmlns:a16="http://schemas.microsoft.com/office/drawing/2014/main" id="{B72FEF47-D42E-BA4A-7D27-65B0B19B8D3A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月 242">
                <a:extLst>
                  <a:ext uri="{FF2B5EF4-FFF2-40B4-BE49-F238E27FC236}">
                    <a16:creationId xmlns:a16="http://schemas.microsoft.com/office/drawing/2014/main" id="{A7E7201C-2574-CC87-0428-53572198483D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C0A257EC-D263-136F-00FF-2793377BE306}"/>
                </a:ext>
              </a:extLst>
            </p:cNvPr>
            <p:cNvGrpSpPr/>
            <p:nvPr/>
          </p:nvGrpSpPr>
          <p:grpSpPr>
            <a:xfrm>
              <a:off x="8067311" y="4423320"/>
              <a:ext cx="295446" cy="258013"/>
              <a:chOff x="-19104" y="1540163"/>
              <a:chExt cx="1210422" cy="920866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B546168D-2655-E7D1-081C-5B09CDD70348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FC114362-729E-F1A8-DBB9-9324E6E18F90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月 246">
                <a:extLst>
                  <a:ext uri="{FF2B5EF4-FFF2-40B4-BE49-F238E27FC236}">
                    <a16:creationId xmlns:a16="http://schemas.microsoft.com/office/drawing/2014/main" id="{DFC2DAAB-3E7C-03A9-80F5-9AAFB6C0F92E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月 247">
                <a:extLst>
                  <a:ext uri="{FF2B5EF4-FFF2-40B4-BE49-F238E27FC236}">
                    <a16:creationId xmlns:a16="http://schemas.microsoft.com/office/drawing/2014/main" id="{DD22E150-810F-D342-1B89-A419831E570A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A0293CEC-806F-BDCD-0029-A4971F4F510D}"/>
                </a:ext>
              </a:extLst>
            </p:cNvPr>
            <p:cNvGrpSpPr/>
            <p:nvPr/>
          </p:nvGrpSpPr>
          <p:grpSpPr>
            <a:xfrm>
              <a:off x="7516121" y="4503702"/>
              <a:ext cx="295446" cy="258013"/>
              <a:chOff x="-19104" y="1540163"/>
              <a:chExt cx="1210422" cy="920866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2514CECC-A54C-FA52-09B5-C6289AF46EB1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8D92C596-6B68-C738-75B6-64D3058A0498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5BE7BED4-D169-C0E3-1CE5-45C52B78357D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17702A33-82E4-DB44-72CF-0216B6C3BA96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16DC0A20-136D-87C1-846D-4E88C3CDB379}"/>
                </a:ext>
              </a:extLst>
            </p:cNvPr>
            <p:cNvGrpSpPr/>
            <p:nvPr/>
          </p:nvGrpSpPr>
          <p:grpSpPr>
            <a:xfrm>
              <a:off x="7728559" y="4563988"/>
              <a:ext cx="295446" cy="258013"/>
              <a:chOff x="-19104" y="1540163"/>
              <a:chExt cx="1210422" cy="920866"/>
            </a:xfrm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1640245F-1775-F860-BB29-011A5C787FAA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57CDB97-F077-DA4C-0D63-FF4828FC6B6A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81FB1469-B969-65D6-0382-6AFCC3D7F22F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月 257">
                <a:extLst>
                  <a:ext uri="{FF2B5EF4-FFF2-40B4-BE49-F238E27FC236}">
                    <a16:creationId xmlns:a16="http://schemas.microsoft.com/office/drawing/2014/main" id="{4FD40A53-C1D0-D8EF-12D2-0D63B3A9498B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FB950534-AC20-77CC-0670-3AF7F76BA4B7}"/>
                </a:ext>
              </a:extLst>
            </p:cNvPr>
            <p:cNvGrpSpPr/>
            <p:nvPr/>
          </p:nvGrpSpPr>
          <p:grpSpPr>
            <a:xfrm>
              <a:off x="8021378" y="4541022"/>
              <a:ext cx="295446" cy="258013"/>
              <a:chOff x="-19104" y="1540163"/>
              <a:chExt cx="1210422" cy="920866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9DA569BC-8BDE-6298-B135-826DF1DE83DC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96F722AE-4333-7704-6E4C-94D89CC18D3A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CC0AFB92-CE7D-5626-B6AB-F0D0D96ED7AB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月 262">
                <a:extLst>
                  <a:ext uri="{FF2B5EF4-FFF2-40B4-BE49-F238E27FC236}">
                    <a16:creationId xmlns:a16="http://schemas.microsoft.com/office/drawing/2014/main" id="{B10E29F1-F3AE-F6B1-31DC-D15F914A6BB9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0425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192682</TotalTime>
  <Words>8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pptx307_頭にクリームをのせたプリンのイラスト</dc:title>
  <dc:subject>pptx307_頭にクリームをのせたプリンのイラスト</dc:subject>
  <dc:creator>でじけろお</dc:creator>
  <cp:revision>1</cp:revision>
  <dcterms:created xsi:type="dcterms:W3CDTF">2018-05-20T00:31:01Z</dcterms:created>
  <dcterms:modified xsi:type="dcterms:W3CDTF">2025-09-28T15:26:06Z</dcterms:modified>
  <cp:version>1</cp:version>
</cp:coreProperties>
</file>